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2" r:id="rId4"/>
    <p:sldId id="267" r:id="rId5"/>
    <p:sldId id="263" r:id="rId6"/>
    <p:sldId id="264" r:id="rId7"/>
    <p:sldId id="265" r:id="rId8"/>
    <p:sldId id="258" r:id="rId9"/>
    <p:sldId id="268" r:id="rId10"/>
    <p:sldId id="269" r:id="rId11"/>
    <p:sldId id="270" r:id="rId12"/>
    <p:sldId id="271" r:id="rId13"/>
    <p:sldId id="259" r:id="rId14"/>
    <p:sldId id="260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798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9A9E-7220-CF92-1F5D-318D6BE3E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316F50-5529-BA41-2777-9D6CED608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0C67E-1195-7831-374E-6FEC55E83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30311-7861-3198-20A8-686BC054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CF18F-7AA2-8915-C934-20043A9A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2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73AB-FAA3-BC1F-2C25-9B664B8E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9F7BCB-D841-A399-6364-7E7A534D7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6411F-2AAF-FCC6-ED31-3D2253E4C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8AE25-4E9F-5DE0-065D-EB13B6592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73BEE-1CBE-1B79-8DC5-E8760156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51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2EA282-A127-BFAD-BDEE-B545B3E80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451A0-400A-88F7-971F-2A18E3381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DB552-6C5A-60B6-D8DD-876DF1D0D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89530-C59C-06CB-32AC-1D2A71A1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379FC-BD7C-E17F-9B55-05E0DA68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7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213-5E57-C1B7-EA7D-07BAF777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B2E95-FB49-52CC-45A7-E1FCE11FF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25273-5B50-5FD2-21B5-11D107A41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0C175-752A-4EE8-B741-AD1D1699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B6CC0-86D8-B4B9-DDAE-502C8F29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6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EAC8-944C-9EAA-5E28-C668CB5F1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A1F4F-9324-BB28-5D2F-CA2C1603C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FE3D6-C35E-B798-2177-D70DAEF4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50C97-1646-00BC-E267-F07A26101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B00B5-4297-8797-5A8A-C4E84269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6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8B29-695E-0AD7-EFAD-F96F399E3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6B3C-0463-4F6D-7B4B-FB7B976EE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DE46-69BD-5A6B-0972-152450E16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C0AFB-7FAF-20A6-82EA-F2634B678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CEC29-52F9-B7AB-4B53-F17782E30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F65F5-DDBA-7893-03A7-B62D6AFA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9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F8662-2E0A-BBC8-9DB8-32964208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DD6B6-51D3-813B-B5C9-A26196179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911E6-C882-8D29-0930-C5E355CD7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D09128-936F-1609-768A-0DA88A298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AF2D02-45C4-B4F1-5ACB-4B5C78FC1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62AB4-E37C-DB85-8212-0E8573B4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98F882-1BB6-7AB9-6E5F-28EB932E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49ED95-1078-42BF-47E4-C7FD4E7C6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9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62EA-39B1-1034-B54E-DA734F34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5691B-9FA4-31C4-6273-0F4A1541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765F3-0C8B-5A98-73C2-491BC01EC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7F84E3-E621-8DC6-6D0A-6FEE8EC9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8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40C1C6-1F64-CE42-15C6-C5D41E341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52C9FE-5FDF-93CD-09EE-4F53D64DC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7B74D-6093-C2C3-E355-38FD62FD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5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9224-B40E-FCFA-A735-C66BCDA7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20E99-021F-970F-D04B-7EDF14826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E5A13E-3100-8EA7-75DB-0263F57DF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F23BF-03A9-3946-BC81-7BB07C34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5964D-6FAC-020A-C14B-8D96044C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601F7-891A-5920-40A3-1C10398C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5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932FE-B54A-C33B-383D-64F3FD1F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FE01A3-A2F0-A719-E705-E4B9DD07B1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9BE08-7753-6E54-87EC-A14A1B756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95B54-D727-F2BC-1A9D-D81E5C198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36A59-0025-82AD-1027-532573D3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6905E-2FBD-59E5-D89C-B4404980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11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F37BA3-4EFA-7F56-7925-2E77973B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59EC6-8A28-86AC-DAED-892992C19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899AB-29F2-A8CB-57AE-18DCA81EC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C9B36-1896-4C73-B7B3-DEB67846436B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4C2E8-4A9A-467D-DBE5-F9A766317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62275-DD81-35DE-5CF6-9BFA86224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1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eb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6DFFBB2-8C58-33AE-5688-0B4ABF57F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93EEE31-4496-539B-349A-C7ED910F61E1}"/>
              </a:ext>
            </a:extLst>
          </p:cNvPr>
          <p:cNvSpPr/>
          <p:nvPr/>
        </p:nvSpPr>
        <p:spPr>
          <a:xfrm>
            <a:off x="5463745" y="0"/>
            <a:ext cx="6728253" cy="6857999"/>
          </a:xfrm>
          <a:custGeom>
            <a:avLst/>
            <a:gdLst/>
            <a:ahLst/>
            <a:cxnLst/>
            <a:rect l="l" t="t" r="r" b="b"/>
            <a:pathLst>
              <a:path w="6728253" h="6857999">
                <a:moveTo>
                  <a:pt x="4738230" y="6027993"/>
                </a:moveTo>
                <a:cubicBezTo>
                  <a:pt x="4749392" y="6027993"/>
                  <a:pt x="4759959" y="6030671"/>
                  <a:pt x="4769931" y="6036029"/>
                </a:cubicBezTo>
                <a:lnTo>
                  <a:pt x="4769931" y="6075543"/>
                </a:lnTo>
                <a:cubicBezTo>
                  <a:pt x="4761299" y="6083133"/>
                  <a:pt x="4749988" y="6086929"/>
                  <a:pt x="4735998" y="6086929"/>
                </a:cubicBezTo>
                <a:cubicBezTo>
                  <a:pt x="4728110" y="6086929"/>
                  <a:pt x="4721115" y="6084101"/>
                  <a:pt x="4715013" y="6078445"/>
                </a:cubicBezTo>
                <a:cubicBezTo>
                  <a:pt x="4709060" y="6072939"/>
                  <a:pt x="4706083" y="6065795"/>
                  <a:pt x="4706083" y="6057014"/>
                </a:cubicBezTo>
                <a:cubicBezTo>
                  <a:pt x="4706083" y="6048531"/>
                  <a:pt x="4708985" y="6041536"/>
                  <a:pt x="4714790" y="6036029"/>
                </a:cubicBezTo>
                <a:cubicBezTo>
                  <a:pt x="4720594" y="6030671"/>
                  <a:pt x="4728408" y="6027993"/>
                  <a:pt x="4738230" y="6027993"/>
                </a:cubicBezTo>
                <a:close/>
                <a:moveTo>
                  <a:pt x="5070861" y="5910344"/>
                </a:moveTo>
                <a:cubicBezTo>
                  <a:pt x="5034249" y="5910344"/>
                  <a:pt x="5003814" y="5920911"/>
                  <a:pt x="4979555" y="5942044"/>
                </a:cubicBezTo>
                <a:cubicBezTo>
                  <a:pt x="4955147" y="5963327"/>
                  <a:pt x="4942943" y="5990562"/>
                  <a:pt x="4942943" y="6023751"/>
                </a:cubicBezTo>
                <a:cubicBezTo>
                  <a:pt x="4942943" y="6058279"/>
                  <a:pt x="4956040" y="6085812"/>
                  <a:pt x="4982234" y="6106351"/>
                </a:cubicBezTo>
                <a:cubicBezTo>
                  <a:pt x="5008428" y="6126889"/>
                  <a:pt x="5044295" y="6137158"/>
                  <a:pt x="5089837" y="6137158"/>
                </a:cubicBezTo>
                <a:cubicBezTo>
                  <a:pt x="5124216" y="6137158"/>
                  <a:pt x="5153089" y="6130461"/>
                  <a:pt x="5176455" y="6117066"/>
                </a:cubicBezTo>
                <a:cubicBezTo>
                  <a:pt x="5199523" y="6103672"/>
                  <a:pt x="5214555" y="6084919"/>
                  <a:pt x="5221550" y="6060809"/>
                </a:cubicBezTo>
                <a:lnTo>
                  <a:pt x="5137834" y="6042057"/>
                </a:lnTo>
                <a:cubicBezTo>
                  <a:pt x="5133071" y="6066911"/>
                  <a:pt x="5120272" y="6079338"/>
                  <a:pt x="5099436" y="6079338"/>
                </a:cubicBezTo>
                <a:cubicBezTo>
                  <a:pt x="5086786" y="6079338"/>
                  <a:pt x="5076517" y="6074501"/>
                  <a:pt x="5068629" y="6064828"/>
                </a:cubicBezTo>
                <a:cubicBezTo>
                  <a:pt x="5060592" y="6055154"/>
                  <a:pt x="5056574" y="6041908"/>
                  <a:pt x="5056574" y="6025090"/>
                </a:cubicBezTo>
                <a:cubicBezTo>
                  <a:pt x="5056574" y="6009612"/>
                  <a:pt x="5060294" y="5996441"/>
                  <a:pt x="5067736" y="5985577"/>
                </a:cubicBezTo>
                <a:cubicBezTo>
                  <a:pt x="5075177" y="5975010"/>
                  <a:pt x="5085744" y="5969726"/>
                  <a:pt x="5099436" y="5969726"/>
                </a:cubicBezTo>
                <a:cubicBezTo>
                  <a:pt x="5119677" y="5969726"/>
                  <a:pt x="5134039" y="5982079"/>
                  <a:pt x="5142522" y="6006785"/>
                </a:cubicBezTo>
                <a:lnTo>
                  <a:pt x="5211057" y="6006785"/>
                </a:lnTo>
                <a:lnTo>
                  <a:pt x="5211057" y="5914362"/>
                </a:lnTo>
                <a:lnTo>
                  <a:pt x="5142522" y="5914362"/>
                </a:lnTo>
                <a:lnTo>
                  <a:pt x="5142522" y="5928873"/>
                </a:lnTo>
                <a:cubicBezTo>
                  <a:pt x="5125704" y="5916520"/>
                  <a:pt x="5101817" y="5910344"/>
                  <a:pt x="5070861" y="5910344"/>
                </a:cubicBezTo>
                <a:close/>
                <a:moveTo>
                  <a:pt x="4738900" y="5908112"/>
                </a:moveTo>
                <a:cubicBezTo>
                  <a:pt x="4697377" y="5908112"/>
                  <a:pt x="4665974" y="5912428"/>
                  <a:pt x="4644692" y="5921060"/>
                </a:cubicBezTo>
                <a:cubicBezTo>
                  <a:pt x="4623112" y="5929692"/>
                  <a:pt x="4607485" y="5944649"/>
                  <a:pt x="4597811" y="5965931"/>
                </a:cubicBezTo>
                <a:lnTo>
                  <a:pt x="4685768" y="5974861"/>
                </a:lnTo>
                <a:cubicBezTo>
                  <a:pt x="4695442" y="5961020"/>
                  <a:pt x="4709283" y="5954099"/>
                  <a:pt x="4727291" y="5954099"/>
                </a:cubicBezTo>
                <a:cubicBezTo>
                  <a:pt x="4737114" y="5954099"/>
                  <a:pt x="4745746" y="5956034"/>
                  <a:pt x="4753187" y="5959904"/>
                </a:cubicBezTo>
                <a:cubicBezTo>
                  <a:pt x="4760331" y="5963922"/>
                  <a:pt x="4764945" y="5968759"/>
                  <a:pt x="4767028" y="5974414"/>
                </a:cubicBezTo>
                <a:cubicBezTo>
                  <a:pt x="4768963" y="5979772"/>
                  <a:pt x="4769931" y="5989148"/>
                  <a:pt x="4769931" y="6002543"/>
                </a:cubicBezTo>
                <a:lnTo>
                  <a:pt x="4769931" y="6009017"/>
                </a:lnTo>
                <a:cubicBezTo>
                  <a:pt x="4753411" y="6001724"/>
                  <a:pt x="4731161" y="5998078"/>
                  <a:pt x="4703181" y="5998078"/>
                </a:cubicBezTo>
                <a:cubicBezTo>
                  <a:pt x="4672523" y="5998078"/>
                  <a:pt x="4647668" y="6004552"/>
                  <a:pt x="4628618" y="6017500"/>
                </a:cubicBezTo>
                <a:cubicBezTo>
                  <a:pt x="4609419" y="6030448"/>
                  <a:pt x="4599820" y="6047043"/>
                  <a:pt x="4599820" y="6067283"/>
                </a:cubicBezTo>
                <a:cubicBezTo>
                  <a:pt x="4599820" y="6085589"/>
                  <a:pt x="4607633" y="6101439"/>
                  <a:pt x="4623260" y="6114834"/>
                </a:cubicBezTo>
                <a:cubicBezTo>
                  <a:pt x="4638739" y="6128228"/>
                  <a:pt x="4661733" y="6134926"/>
                  <a:pt x="4692242" y="6134926"/>
                </a:cubicBezTo>
                <a:cubicBezTo>
                  <a:pt x="4724687" y="6134926"/>
                  <a:pt x="4750583" y="6128675"/>
                  <a:pt x="4769931" y="6116173"/>
                </a:cubicBezTo>
                <a:lnTo>
                  <a:pt x="4769931" y="6130907"/>
                </a:lnTo>
                <a:lnTo>
                  <a:pt x="4909903" y="6130907"/>
                </a:lnTo>
                <a:lnTo>
                  <a:pt x="4909903" y="6062818"/>
                </a:lnTo>
                <a:lnTo>
                  <a:pt x="4882221" y="6062818"/>
                </a:lnTo>
                <a:lnTo>
                  <a:pt x="4882221" y="6000311"/>
                </a:lnTo>
                <a:cubicBezTo>
                  <a:pt x="4882221" y="5980516"/>
                  <a:pt x="4880287" y="5965931"/>
                  <a:pt x="4876417" y="5956555"/>
                </a:cubicBezTo>
                <a:cubicBezTo>
                  <a:pt x="4872696" y="5947477"/>
                  <a:pt x="4866073" y="5938993"/>
                  <a:pt x="4856548" y="5931105"/>
                </a:cubicBezTo>
                <a:cubicBezTo>
                  <a:pt x="4847023" y="5923366"/>
                  <a:pt x="4832364" y="5917637"/>
                  <a:pt x="4812570" y="5913916"/>
                </a:cubicBezTo>
                <a:cubicBezTo>
                  <a:pt x="4803045" y="5911981"/>
                  <a:pt x="4792218" y="5910530"/>
                  <a:pt x="4780088" y="5909563"/>
                </a:cubicBezTo>
                <a:cubicBezTo>
                  <a:pt x="4767959" y="5908595"/>
                  <a:pt x="4754229" y="5908112"/>
                  <a:pt x="4738900" y="5908112"/>
                </a:cubicBezTo>
                <a:close/>
                <a:moveTo>
                  <a:pt x="3975114" y="5899182"/>
                </a:moveTo>
                <a:lnTo>
                  <a:pt x="4001457" y="5985130"/>
                </a:lnTo>
                <a:lnTo>
                  <a:pt x="3945869" y="5985130"/>
                </a:lnTo>
                <a:close/>
                <a:moveTo>
                  <a:pt x="4517295" y="5827744"/>
                </a:moveTo>
                <a:lnTo>
                  <a:pt x="4405004" y="5881099"/>
                </a:lnTo>
                <a:lnTo>
                  <a:pt x="4405004" y="5914362"/>
                </a:lnTo>
                <a:lnTo>
                  <a:pt x="4377322" y="5914362"/>
                </a:lnTo>
                <a:lnTo>
                  <a:pt x="4377322" y="5982451"/>
                </a:lnTo>
                <a:lnTo>
                  <a:pt x="4405004" y="5982451"/>
                </a:lnTo>
                <a:lnTo>
                  <a:pt x="4405004" y="6018840"/>
                </a:lnTo>
                <a:cubicBezTo>
                  <a:pt x="4405004" y="6046968"/>
                  <a:pt x="4405525" y="6065944"/>
                  <a:pt x="4406567" y="6075766"/>
                </a:cubicBezTo>
                <a:cubicBezTo>
                  <a:pt x="4407311" y="6081422"/>
                  <a:pt x="4408502" y="6086519"/>
                  <a:pt x="4410139" y="6091058"/>
                </a:cubicBezTo>
                <a:cubicBezTo>
                  <a:pt x="4411776" y="6095598"/>
                  <a:pt x="4414306" y="6100621"/>
                  <a:pt x="4417729" y="6106127"/>
                </a:cubicBezTo>
                <a:cubicBezTo>
                  <a:pt x="4423980" y="6115652"/>
                  <a:pt x="4433281" y="6123243"/>
                  <a:pt x="4445634" y="6128898"/>
                </a:cubicBezTo>
                <a:cubicBezTo>
                  <a:pt x="4457689" y="6134405"/>
                  <a:pt x="4472125" y="6137158"/>
                  <a:pt x="4488943" y="6137158"/>
                </a:cubicBezTo>
                <a:cubicBezTo>
                  <a:pt x="4502338" y="6137158"/>
                  <a:pt x="4516327" y="6135223"/>
                  <a:pt x="4530913" y="6131354"/>
                </a:cubicBezTo>
                <a:cubicBezTo>
                  <a:pt x="4544754" y="6127633"/>
                  <a:pt x="4555320" y="6123317"/>
                  <a:pt x="4562613" y="6118406"/>
                </a:cubicBezTo>
                <a:lnTo>
                  <a:pt x="4562613" y="6051879"/>
                </a:lnTo>
                <a:cubicBezTo>
                  <a:pt x="4552344" y="6056493"/>
                  <a:pt x="4543563" y="6058800"/>
                  <a:pt x="4536270" y="6058800"/>
                </a:cubicBezTo>
                <a:cubicBezTo>
                  <a:pt x="4528531" y="6058800"/>
                  <a:pt x="4523471" y="6056493"/>
                  <a:pt x="4521090" y="6051879"/>
                </a:cubicBezTo>
                <a:cubicBezTo>
                  <a:pt x="4518560" y="6047266"/>
                  <a:pt x="4517295" y="6038113"/>
                  <a:pt x="4517295" y="6024421"/>
                </a:cubicBezTo>
                <a:lnTo>
                  <a:pt x="4517295" y="5982451"/>
                </a:lnTo>
                <a:lnTo>
                  <a:pt x="4562613" y="5982451"/>
                </a:lnTo>
                <a:lnTo>
                  <a:pt x="4562613" y="5914362"/>
                </a:lnTo>
                <a:lnTo>
                  <a:pt x="4517295" y="5914362"/>
                </a:lnTo>
                <a:close/>
                <a:moveTo>
                  <a:pt x="4307745" y="5827744"/>
                </a:moveTo>
                <a:lnTo>
                  <a:pt x="4195454" y="5881099"/>
                </a:lnTo>
                <a:lnTo>
                  <a:pt x="4195454" y="5914362"/>
                </a:lnTo>
                <a:lnTo>
                  <a:pt x="4167772" y="5914362"/>
                </a:lnTo>
                <a:lnTo>
                  <a:pt x="4167772" y="5982451"/>
                </a:lnTo>
                <a:lnTo>
                  <a:pt x="4195454" y="5982451"/>
                </a:lnTo>
                <a:lnTo>
                  <a:pt x="4195454" y="6018840"/>
                </a:lnTo>
                <a:cubicBezTo>
                  <a:pt x="4195454" y="6046968"/>
                  <a:pt x="4195975" y="6065944"/>
                  <a:pt x="4197017" y="6075766"/>
                </a:cubicBezTo>
                <a:cubicBezTo>
                  <a:pt x="4197761" y="6081422"/>
                  <a:pt x="4198951" y="6086519"/>
                  <a:pt x="4200589" y="6091058"/>
                </a:cubicBezTo>
                <a:cubicBezTo>
                  <a:pt x="4202226" y="6095598"/>
                  <a:pt x="4204756" y="6100621"/>
                  <a:pt x="4208179" y="6106127"/>
                </a:cubicBezTo>
                <a:cubicBezTo>
                  <a:pt x="4214430" y="6115652"/>
                  <a:pt x="4223731" y="6123243"/>
                  <a:pt x="4236084" y="6128898"/>
                </a:cubicBezTo>
                <a:cubicBezTo>
                  <a:pt x="4248139" y="6134405"/>
                  <a:pt x="4262575" y="6137158"/>
                  <a:pt x="4279393" y="6137158"/>
                </a:cubicBezTo>
                <a:cubicBezTo>
                  <a:pt x="4292788" y="6137158"/>
                  <a:pt x="4306777" y="6135223"/>
                  <a:pt x="4321363" y="6131354"/>
                </a:cubicBezTo>
                <a:cubicBezTo>
                  <a:pt x="4335204" y="6127633"/>
                  <a:pt x="4345770" y="6123317"/>
                  <a:pt x="4353063" y="6118406"/>
                </a:cubicBezTo>
                <a:lnTo>
                  <a:pt x="4353063" y="6051879"/>
                </a:lnTo>
                <a:cubicBezTo>
                  <a:pt x="4342794" y="6056493"/>
                  <a:pt x="4334013" y="6058800"/>
                  <a:pt x="4326720" y="6058800"/>
                </a:cubicBezTo>
                <a:cubicBezTo>
                  <a:pt x="4318981" y="6058800"/>
                  <a:pt x="4313921" y="6056493"/>
                  <a:pt x="4311540" y="6051879"/>
                </a:cubicBezTo>
                <a:cubicBezTo>
                  <a:pt x="4309010" y="6047266"/>
                  <a:pt x="4307745" y="6038113"/>
                  <a:pt x="4307745" y="6024421"/>
                </a:cubicBezTo>
                <a:lnTo>
                  <a:pt x="4307745" y="5982451"/>
                </a:lnTo>
                <a:lnTo>
                  <a:pt x="4353063" y="5982451"/>
                </a:lnTo>
                <a:lnTo>
                  <a:pt x="4353063" y="5914362"/>
                </a:lnTo>
                <a:lnTo>
                  <a:pt x="4307745" y="5914362"/>
                </a:lnTo>
                <a:close/>
                <a:moveTo>
                  <a:pt x="5247669" y="5820377"/>
                </a:moveTo>
                <a:lnTo>
                  <a:pt x="5247669" y="5888466"/>
                </a:lnTo>
                <a:lnTo>
                  <a:pt x="5275797" y="5888466"/>
                </a:lnTo>
                <a:lnTo>
                  <a:pt x="5275797" y="6062818"/>
                </a:lnTo>
                <a:lnTo>
                  <a:pt x="5248115" y="6062818"/>
                </a:lnTo>
                <a:lnTo>
                  <a:pt x="5248115" y="6130907"/>
                </a:lnTo>
                <a:lnTo>
                  <a:pt x="5388088" y="6130907"/>
                </a:lnTo>
                <a:lnTo>
                  <a:pt x="5388088" y="6036699"/>
                </a:lnTo>
                <a:lnTo>
                  <a:pt x="5477608" y="6130907"/>
                </a:lnTo>
                <a:lnTo>
                  <a:pt x="5558199" y="6130907"/>
                </a:lnTo>
                <a:lnTo>
                  <a:pt x="5558199" y="6062818"/>
                </a:lnTo>
                <a:lnTo>
                  <a:pt x="5540563" y="6062818"/>
                </a:lnTo>
                <a:lnTo>
                  <a:pt x="5491673" y="6012812"/>
                </a:lnTo>
                <a:lnTo>
                  <a:pt x="5532303" y="5973075"/>
                </a:lnTo>
                <a:lnTo>
                  <a:pt x="5557529" y="5973075"/>
                </a:lnTo>
                <a:lnTo>
                  <a:pt x="5557529" y="5914362"/>
                </a:lnTo>
                <a:lnTo>
                  <a:pt x="5419119" y="5914362"/>
                </a:lnTo>
                <a:lnTo>
                  <a:pt x="5419119" y="5967717"/>
                </a:lnTo>
                <a:lnTo>
                  <a:pt x="5458633" y="5967717"/>
                </a:lnTo>
                <a:lnTo>
                  <a:pt x="5388088" y="6036699"/>
                </a:lnTo>
                <a:lnTo>
                  <a:pt x="5388088" y="5820377"/>
                </a:lnTo>
                <a:close/>
                <a:moveTo>
                  <a:pt x="3879789" y="5820377"/>
                </a:moveTo>
                <a:lnTo>
                  <a:pt x="3879789" y="5894717"/>
                </a:lnTo>
                <a:lnTo>
                  <a:pt x="3904793" y="5894717"/>
                </a:lnTo>
                <a:lnTo>
                  <a:pt x="3846526" y="6056568"/>
                </a:lnTo>
                <a:lnTo>
                  <a:pt x="3822863" y="6056568"/>
                </a:lnTo>
                <a:lnTo>
                  <a:pt x="3822863" y="6130907"/>
                </a:lnTo>
                <a:lnTo>
                  <a:pt x="3945869" y="6130907"/>
                </a:lnTo>
                <a:lnTo>
                  <a:pt x="3945869" y="6062818"/>
                </a:lnTo>
                <a:lnTo>
                  <a:pt x="3920420" y="6062818"/>
                </a:lnTo>
                <a:lnTo>
                  <a:pt x="3934037" y="6023751"/>
                </a:lnTo>
                <a:lnTo>
                  <a:pt x="4013512" y="6023751"/>
                </a:lnTo>
                <a:lnTo>
                  <a:pt x="4025343" y="6062818"/>
                </a:lnTo>
                <a:lnTo>
                  <a:pt x="3998108" y="6062818"/>
                </a:lnTo>
                <a:lnTo>
                  <a:pt x="3998108" y="6130907"/>
                </a:lnTo>
                <a:lnTo>
                  <a:pt x="4160182" y="6130907"/>
                </a:lnTo>
                <a:lnTo>
                  <a:pt x="4160182" y="6056568"/>
                </a:lnTo>
                <a:lnTo>
                  <a:pt x="4137411" y="6056568"/>
                </a:lnTo>
                <a:lnTo>
                  <a:pt x="4078029" y="5894717"/>
                </a:lnTo>
                <a:lnTo>
                  <a:pt x="4103032" y="5894717"/>
                </a:lnTo>
                <a:lnTo>
                  <a:pt x="4103032" y="5820377"/>
                </a:lnTo>
                <a:close/>
                <a:moveTo>
                  <a:pt x="6179822" y="5050043"/>
                </a:moveTo>
                <a:cubicBezTo>
                  <a:pt x="6201132" y="5050043"/>
                  <a:pt x="6218126" y="5058406"/>
                  <a:pt x="6230805" y="5075130"/>
                </a:cubicBezTo>
                <a:cubicBezTo>
                  <a:pt x="6243213" y="5091585"/>
                  <a:pt x="6249417" y="5113030"/>
                  <a:pt x="6249417" y="5139466"/>
                </a:cubicBezTo>
                <a:cubicBezTo>
                  <a:pt x="6249417" y="5163743"/>
                  <a:pt x="6243618" y="5183840"/>
                  <a:pt x="6232018" y="5199755"/>
                </a:cubicBezTo>
                <a:cubicBezTo>
                  <a:pt x="6220419" y="5216210"/>
                  <a:pt x="6202750" y="5224437"/>
                  <a:pt x="6179012" y="5224437"/>
                </a:cubicBezTo>
                <a:cubicBezTo>
                  <a:pt x="6156623" y="5224437"/>
                  <a:pt x="6139359" y="5216345"/>
                  <a:pt x="6127220" y="5200160"/>
                </a:cubicBezTo>
                <a:cubicBezTo>
                  <a:pt x="6115081" y="5184245"/>
                  <a:pt x="6109012" y="5164283"/>
                  <a:pt x="6109012" y="5140275"/>
                </a:cubicBezTo>
                <a:cubicBezTo>
                  <a:pt x="6109012" y="5114919"/>
                  <a:pt x="6115081" y="5093608"/>
                  <a:pt x="6127220" y="5076344"/>
                </a:cubicBezTo>
                <a:cubicBezTo>
                  <a:pt x="6139359" y="5058810"/>
                  <a:pt x="6156893" y="5050043"/>
                  <a:pt x="6179822" y="5050043"/>
                </a:cubicBezTo>
                <a:close/>
                <a:moveTo>
                  <a:pt x="1893572" y="5050043"/>
                </a:moveTo>
                <a:cubicBezTo>
                  <a:pt x="1914883" y="5050043"/>
                  <a:pt x="1931877" y="5058406"/>
                  <a:pt x="1944555" y="5075130"/>
                </a:cubicBezTo>
                <a:cubicBezTo>
                  <a:pt x="1956964" y="5091585"/>
                  <a:pt x="1963168" y="5113030"/>
                  <a:pt x="1963168" y="5139466"/>
                </a:cubicBezTo>
                <a:cubicBezTo>
                  <a:pt x="1963168" y="5163743"/>
                  <a:pt x="1957368" y="5183840"/>
                  <a:pt x="1945769" y="5199755"/>
                </a:cubicBezTo>
                <a:cubicBezTo>
                  <a:pt x="1934170" y="5216210"/>
                  <a:pt x="1916501" y="5224437"/>
                  <a:pt x="1892763" y="5224437"/>
                </a:cubicBezTo>
                <a:cubicBezTo>
                  <a:pt x="1870374" y="5224437"/>
                  <a:pt x="1853110" y="5216345"/>
                  <a:pt x="1840971" y="5200160"/>
                </a:cubicBezTo>
                <a:cubicBezTo>
                  <a:pt x="1828832" y="5184245"/>
                  <a:pt x="1822763" y="5164283"/>
                  <a:pt x="1822763" y="5140275"/>
                </a:cubicBezTo>
                <a:cubicBezTo>
                  <a:pt x="1822763" y="5114919"/>
                  <a:pt x="1828832" y="5093608"/>
                  <a:pt x="1840971" y="5076344"/>
                </a:cubicBezTo>
                <a:cubicBezTo>
                  <a:pt x="1853110" y="5058810"/>
                  <a:pt x="1870644" y="5050043"/>
                  <a:pt x="1893572" y="5050043"/>
                </a:cubicBezTo>
                <a:close/>
                <a:moveTo>
                  <a:pt x="4111311" y="5019696"/>
                </a:moveTo>
                <a:cubicBezTo>
                  <a:pt x="4129114" y="5019696"/>
                  <a:pt x="4143411" y="5026575"/>
                  <a:pt x="4154201" y="5040332"/>
                </a:cubicBezTo>
                <a:cubicBezTo>
                  <a:pt x="4164991" y="5054359"/>
                  <a:pt x="4170386" y="5072028"/>
                  <a:pt x="4170386" y="5093338"/>
                </a:cubicBezTo>
                <a:cubicBezTo>
                  <a:pt x="4170386" y="5094417"/>
                  <a:pt x="4170117" y="5099003"/>
                  <a:pt x="4169577" y="5107096"/>
                </a:cubicBezTo>
                <a:lnTo>
                  <a:pt x="4055068" y="5107096"/>
                </a:lnTo>
                <a:cubicBezTo>
                  <a:pt x="4054798" y="5104668"/>
                  <a:pt x="4054663" y="5101971"/>
                  <a:pt x="4054663" y="5099003"/>
                </a:cubicBezTo>
                <a:cubicBezTo>
                  <a:pt x="4054663" y="5076614"/>
                  <a:pt x="4059519" y="5057731"/>
                  <a:pt x="4069230" y="5042356"/>
                </a:cubicBezTo>
                <a:cubicBezTo>
                  <a:pt x="4078941" y="5027249"/>
                  <a:pt x="4092968" y="5019696"/>
                  <a:pt x="4111311" y="5019696"/>
                </a:cubicBezTo>
                <a:close/>
                <a:moveTo>
                  <a:pt x="3530286" y="5019696"/>
                </a:moveTo>
                <a:cubicBezTo>
                  <a:pt x="3548089" y="5019696"/>
                  <a:pt x="3562386" y="5026575"/>
                  <a:pt x="3573176" y="5040332"/>
                </a:cubicBezTo>
                <a:cubicBezTo>
                  <a:pt x="3583966" y="5054359"/>
                  <a:pt x="3589361" y="5072028"/>
                  <a:pt x="3589361" y="5093338"/>
                </a:cubicBezTo>
                <a:cubicBezTo>
                  <a:pt x="3589361" y="5094417"/>
                  <a:pt x="3589092" y="5099003"/>
                  <a:pt x="3588552" y="5107096"/>
                </a:cubicBezTo>
                <a:lnTo>
                  <a:pt x="3474043" y="5107096"/>
                </a:lnTo>
                <a:cubicBezTo>
                  <a:pt x="3473773" y="5104668"/>
                  <a:pt x="3473638" y="5101971"/>
                  <a:pt x="3473638" y="5099003"/>
                </a:cubicBezTo>
                <a:cubicBezTo>
                  <a:pt x="3473638" y="5076614"/>
                  <a:pt x="3478494" y="5057731"/>
                  <a:pt x="3488205" y="5042356"/>
                </a:cubicBezTo>
                <a:cubicBezTo>
                  <a:pt x="3497916" y="5027249"/>
                  <a:pt x="3511943" y="5019696"/>
                  <a:pt x="3530286" y="5019696"/>
                </a:cubicBezTo>
                <a:close/>
                <a:moveTo>
                  <a:pt x="4896458" y="4941604"/>
                </a:moveTo>
                <a:lnTo>
                  <a:pt x="4896458" y="5065015"/>
                </a:lnTo>
                <a:lnTo>
                  <a:pt x="4936921" y="5065015"/>
                </a:lnTo>
                <a:lnTo>
                  <a:pt x="4936921" y="5210680"/>
                </a:lnTo>
                <a:lnTo>
                  <a:pt x="4896458" y="5210680"/>
                </a:lnTo>
                <a:lnTo>
                  <a:pt x="4896458" y="5334091"/>
                </a:lnTo>
                <a:lnTo>
                  <a:pt x="5174437" y="5334091"/>
                </a:lnTo>
                <a:lnTo>
                  <a:pt x="5174437" y="5210680"/>
                </a:lnTo>
                <a:lnTo>
                  <a:pt x="5140448" y="5210680"/>
                </a:lnTo>
                <a:lnTo>
                  <a:pt x="5140448" y="4941604"/>
                </a:lnTo>
                <a:close/>
                <a:moveTo>
                  <a:pt x="2267558" y="4941604"/>
                </a:moveTo>
                <a:lnTo>
                  <a:pt x="2267558" y="5065015"/>
                </a:lnTo>
                <a:lnTo>
                  <a:pt x="2308021" y="5065015"/>
                </a:lnTo>
                <a:lnTo>
                  <a:pt x="2308021" y="5210680"/>
                </a:lnTo>
                <a:lnTo>
                  <a:pt x="2267558" y="5210680"/>
                </a:lnTo>
                <a:lnTo>
                  <a:pt x="2267558" y="5334091"/>
                </a:lnTo>
                <a:lnTo>
                  <a:pt x="2545537" y="5334091"/>
                </a:lnTo>
                <a:lnTo>
                  <a:pt x="2545537" y="5210680"/>
                </a:lnTo>
                <a:lnTo>
                  <a:pt x="2511549" y="5210680"/>
                </a:lnTo>
                <a:lnTo>
                  <a:pt x="2511549" y="4941604"/>
                </a:lnTo>
                <a:close/>
                <a:moveTo>
                  <a:pt x="6119532" y="4934320"/>
                </a:moveTo>
                <a:cubicBezTo>
                  <a:pt x="6059648" y="4934320"/>
                  <a:pt x="6008665" y="4952528"/>
                  <a:pt x="5966584" y="4988945"/>
                </a:cubicBezTo>
                <a:cubicBezTo>
                  <a:pt x="5924233" y="5025361"/>
                  <a:pt x="5903057" y="5074591"/>
                  <a:pt x="5903057" y="5136634"/>
                </a:cubicBezTo>
                <a:cubicBezTo>
                  <a:pt x="5903057" y="5195439"/>
                  <a:pt x="5923423" y="5241432"/>
                  <a:pt x="5964156" y="5274611"/>
                </a:cubicBezTo>
                <a:cubicBezTo>
                  <a:pt x="6004349" y="5308060"/>
                  <a:pt x="6053713" y="5324785"/>
                  <a:pt x="6112249" y="5324785"/>
                </a:cubicBezTo>
                <a:cubicBezTo>
                  <a:pt x="6162423" y="5324785"/>
                  <a:pt x="6207876" y="5314534"/>
                  <a:pt x="6248608" y="5294033"/>
                </a:cubicBezTo>
                <a:cubicBezTo>
                  <a:pt x="6248608" y="5318311"/>
                  <a:pt x="6245911" y="5337058"/>
                  <a:pt x="6240516" y="5350276"/>
                </a:cubicBezTo>
                <a:cubicBezTo>
                  <a:pt x="6234851" y="5363494"/>
                  <a:pt x="6222038" y="5374958"/>
                  <a:pt x="6202076" y="5384670"/>
                </a:cubicBezTo>
                <a:cubicBezTo>
                  <a:pt x="6182384" y="5394650"/>
                  <a:pt x="6155005" y="5399641"/>
                  <a:pt x="6119937" y="5399641"/>
                </a:cubicBezTo>
                <a:cubicBezTo>
                  <a:pt x="6066796" y="5399641"/>
                  <a:pt x="6024445" y="5393032"/>
                  <a:pt x="5992884" y="5379814"/>
                </a:cubicBezTo>
                <a:lnTo>
                  <a:pt x="5937046" y="5479352"/>
                </a:lnTo>
                <a:cubicBezTo>
                  <a:pt x="5956738" y="5487175"/>
                  <a:pt x="5988433" y="5494593"/>
                  <a:pt x="6032133" y="5501607"/>
                </a:cubicBezTo>
                <a:cubicBezTo>
                  <a:pt x="6057759" y="5505383"/>
                  <a:pt x="6080486" y="5508081"/>
                  <a:pt x="6100313" y="5509699"/>
                </a:cubicBezTo>
                <a:cubicBezTo>
                  <a:pt x="6120139" y="5511318"/>
                  <a:pt x="6142731" y="5512127"/>
                  <a:pt x="6168087" y="5512127"/>
                </a:cubicBezTo>
                <a:cubicBezTo>
                  <a:pt x="6224735" y="5512127"/>
                  <a:pt x="6270188" y="5507676"/>
                  <a:pt x="6304447" y="5498774"/>
                </a:cubicBezTo>
                <a:cubicBezTo>
                  <a:pt x="6338975" y="5490412"/>
                  <a:pt x="6367703" y="5476655"/>
                  <a:pt x="6390632" y="5457502"/>
                </a:cubicBezTo>
                <a:cubicBezTo>
                  <a:pt x="6413561" y="5439159"/>
                  <a:pt x="6429476" y="5417040"/>
                  <a:pt x="6438378" y="5391144"/>
                </a:cubicBezTo>
                <a:cubicBezTo>
                  <a:pt x="6447010" y="5365247"/>
                  <a:pt x="6451326" y="5328292"/>
                  <a:pt x="6451326" y="5280276"/>
                </a:cubicBezTo>
                <a:lnTo>
                  <a:pt x="6451326" y="5065015"/>
                </a:lnTo>
                <a:lnTo>
                  <a:pt x="6500286" y="5065015"/>
                </a:lnTo>
                <a:lnTo>
                  <a:pt x="6500286" y="4941604"/>
                </a:lnTo>
                <a:lnTo>
                  <a:pt x="6248608" y="4941604"/>
                </a:lnTo>
                <a:lnTo>
                  <a:pt x="6248608" y="4966690"/>
                </a:lnTo>
                <a:cubicBezTo>
                  <a:pt x="6211652" y="4945110"/>
                  <a:pt x="6168627" y="4934320"/>
                  <a:pt x="6119532" y="4934320"/>
                </a:cubicBezTo>
                <a:close/>
                <a:moveTo>
                  <a:pt x="5643766" y="4934320"/>
                </a:moveTo>
                <a:cubicBezTo>
                  <a:pt x="5586579" y="4934320"/>
                  <a:pt x="5533033" y="4953338"/>
                  <a:pt x="5483129" y="4991373"/>
                </a:cubicBezTo>
                <a:lnTo>
                  <a:pt x="5483129" y="4941604"/>
                </a:lnTo>
                <a:lnTo>
                  <a:pt x="5229024" y="4941604"/>
                </a:lnTo>
                <a:lnTo>
                  <a:pt x="5229024" y="5065015"/>
                </a:lnTo>
                <a:lnTo>
                  <a:pt x="5279602" y="5065015"/>
                </a:lnTo>
                <a:lnTo>
                  <a:pt x="5279602" y="5210680"/>
                </a:lnTo>
                <a:lnTo>
                  <a:pt x="5229024" y="5210680"/>
                </a:lnTo>
                <a:lnTo>
                  <a:pt x="5229024" y="5334091"/>
                </a:lnTo>
                <a:lnTo>
                  <a:pt x="5539777" y="5334091"/>
                </a:lnTo>
                <a:lnTo>
                  <a:pt x="5539777" y="5210680"/>
                </a:lnTo>
                <a:lnTo>
                  <a:pt x="5483129" y="5210680"/>
                </a:lnTo>
                <a:lnTo>
                  <a:pt x="5483129" y="5087269"/>
                </a:lnTo>
                <a:cubicBezTo>
                  <a:pt x="5503900" y="5073512"/>
                  <a:pt x="5523322" y="5066633"/>
                  <a:pt x="5541396" y="5066633"/>
                </a:cubicBezTo>
                <a:cubicBezTo>
                  <a:pt x="5561087" y="5066633"/>
                  <a:pt x="5574440" y="5072568"/>
                  <a:pt x="5581454" y="5084437"/>
                </a:cubicBezTo>
                <a:cubicBezTo>
                  <a:pt x="5587928" y="5096575"/>
                  <a:pt x="5591165" y="5121662"/>
                  <a:pt x="5591165" y="5159697"/>
                </a:cubicBezTo>
                <a:lnTo>
                  <a:pt x="5591165" y="5334091"/>
                </a:lnTo>
                <a:lnTo>
                  <a:pt x="5841224" y="5334091"/>
                </a:lnTo>
                <a:lnTo>
                  <a:pt x="5841224" y="5210680"/>
                </a:lnTo>
                <a:lnTo>
                  <a:pt x="5794692" y="5210680"/>
                </a:lnTo>
                <a:lnTo>
                  <a:pt x="5794692" y="5109928"/>
                </a:lnTo>
                <a:cubicBezTo>
                  <a:pt x="5794692" y="5048425"/>
                  <a:pt x="5782148" y="5003781"/>
                  <a:pt x="5757061" y="4975997"/>
                </a:cubicBezTo>
                <a:cubicBezTo>
                  <a:pt x="5731705" y="4948212"/>
                  <a:pt x="5693940" y="4934320"/>
                  <a:pt x="5643766" y="4934320"/>
                </a:cubicBezTo>
                <a:close/>
                <a:moveTo>
                  <a:pt x="4848926" y="4934320"/>
                </a:moveTo>
                <a:cubicBezTo>
                  <a:pt x="4813859" y="4934320"/>
                  <a:pt x="4787288" y="4936883"/>
                  <a:pt x="4769215" y="4942008"/>
                </a:cubicBezTo>
                <a:cubicBezTo>
                  <a:pt x="4750333" y="4947403"/>
                  <a:pt x="4731719" y="4958868"/>
                  <a:pt x="4713377" y="4976401"/>
                </a:cubicBezTo>
                <a:cubicBezTo>
                  <a:pt x="4694224" y="4994205"/>
                  <a:pt x="4680062" y="5015380"/>
                  <a:pt x="4670891" y="5039928"/>
                </a:cubicBezTo>
                <a:lnTo>
                  <a:pt x="4670891" y="4941604"/>
                </a:lnTo>
                <a:lnTo>
                  <a:pt x="4427306" y="4941604"/>
                </a:lnTo>
                <a:lnTo>
                  <a:pt x="4427306" y="5065015"/>
                </a:lnTo>
                <a:lnTo>
                  <a:pt x="4480716" y="5065015"/>
                </a:lnTo>
                <a:lnTo>
                  <a:pt x="4480716" y="5210680"/>
                </a:lnTo>
                <a:lnTo>
                  <a:pt x="4427306" y="5210680"/>
                </a:lnTo>
                <a:lnTo>
                  <a:pt x="4427306" y="5334091"/>
                </a:lnTo>
                <a:lnTo>
                  <a:pt x="4743724" y="5334091"/>
                </a:lnTo>
                <a:lnTo>
                  <a:pt x="4743724" y="5210680"/>
                </a:lnTo>
                <a:lnTo>
                  <a:pt x="4684243" y="5210680"/>
                </a:lnTo>
                <a:cubicBezTo>
                  <a:pt x="4684513" y="5186942"/>
                  <a:pt x="4688559" y="5167790"/>
                  <a:pt x="4696382" y="5153223"/>
                </a:cubicBezTo>
                <a:cubicBezTo>
                  <a:pt x="4703935" y="5139196"/>
                  <a:pt x="4718232" y="5127867"/>
                  <a:pt x="4739273" y="5119235"/>
                </a:cubicBezTo>
                <a:cubicBezTo>
                  <a:pt x="4759504" y="5110872"/>
                  <a:pt x="4790390" y="5106691"/>
                  <a:pt x="4831932" y="5106691"/>
                </a:cubicBezTo>
                <a:cubicBezTo>
                  <a:pt x="4838676" y="5106691"/>
                  <a:pt x="4844341" y="5106826"/>
                  <a:pt x="4848926" y="5107096"/>
                </a:cubicBezTo>
                <a:close/>
                <a:moveTo>
                  <a:pt x="3014866" y="4934320"/>
                </a:moveTo>
                <a:cubicBezTo>
                  <a:pt x="2957679" y="4934320"/>
                  <a:pt x="2904134" y="4953338"/>
                  <a:pt x="2854230" y="4991373"/>
                </a:cubicBezTo>
                <a:lnTo>
                  <a:pt x="2854230" y="4941604"/>
                </a:lnTo>
                <a:lnTo>
                  <a:pt x="2600124" y="4941604"/>
                </a:lnTo>
                <a:lnTo>
                  <a:pt x="2600124" y="5065015"/>
                </a:lnTo>
                <a:lnTo>
                  <a:pt x="2650703" y="5065015"/>
                </a:lnTo>
                <a:lnTo>
                  <a:pt x="2650703" y="5210680"/>
                </a:lnTo>
                <a:lnTo>
                  <a:pt x="2600124" y="5210680"/>
                </a:lnTo>
                <a:lnTo>
                  <a:pt x="2600124" y="5334091"/>
                </a:lnTo>
                <a:lnTo>
                  <a:pt x="2910877" y="5334091"/>
                </a:lnTo>
                <a:lnTo>
                  <a:pt x="2910877" y="5210680"/>
                </a:lnTo>
                <a:lnTo>
                  <a:pt x="2854230" y="5210680"/>
                </a:lnTo>
                <a:lnTo>
                  <a:pt x="2854230" y="5087269"/>
                </a:lnTo>
                <a:cubicBezTo>
                  <a:pt x="2875001" y="5073512"/>
                  <a:pt x="2894423" y="5066633"/>
                  <a:pt x="2912496" y="5066633"/>
                </a:cubicBezTo>
                <a:cubicBezTo>
                  <a:pt x="2932187" y="5066633"/>
                  <a:pt x="2945540" y="5072568"/>
                  <a:pt x="2952554" y="5084437"/>
                </a:cubicBezTo>
                <a:cubicBezTo>
                  <a:pt x="2959028" y="5096575"/>
                  <a:pt x="2962265" y="5121662"/>
                  <a:pt x="2962265" y="5159697"/>
                </a:cubicBezTo>
                <a:lnTo>
                  <a:pt x="2962265" y="5334091"/>
                </a:lnTo>
                <a:lnTo>
                  <a:pt x="3212324" y="5334091"/>
                </a:lnTo>
                <a:lnTo>
                  <a:pt x="3212324" y="5210680"/>
                </a:lnTo>
                <a:lnTo>
                  <a:pt x="3165792" y="5210680"/>
                </a:lnTo>
                <a:lnTo>
                  <a:pt x="3165792" y="5109928"/>
                </a:lnTo>
                <a:cubicBezTo>
                  <a:pt x="3165792" y="5048425"/>
                  <a:pt x="3153249" y="5003781"/>
                  <a:pt x="3128162" y="4975997"/>
                </a:cubicBezTo>
                <a:cubicBezTo>
                  <a:pt x="3102805" y="4948212"/>
                  <a:pt x="3065041" y="4934320"/>
                  <a:pt x="3014866" y="4934320"/>
                </a:cubicBezTo>
                <a:close/>
                <a:moveTo>
                  <a:pt x="1833283" y="4934320"/>
                </a:moveTo>
                <a:cubicBezTo>
                  <a:pt x="1773398" y="4934320"/>
                  <a:pt x="1722415" y="4952528"/>
                  <a:pt x="1680334" y="4988945"/>
                </a:cubicBezTo>
                <a:cubicBezTo>
                  <a:pt x="1637983" y="5025361"/>
                  <a:pt x="1616808" y="5074591"/>
                  <a:pt x="1616808" y="5136634"/>
                </a:cubicBezTo>
                <a:cubicBezTo>
                  <a:pt x="1616808" y="5195439"/>
                  <a:pt x="1637174" y="5241432"/>
                  <a:pt x="1677906" y="5274611"/>
                </a:cubicBezTo>
                <a:cubicBezTo>
                  <a:pt x="1718099" y="5308060"/>
                  <a:pt x="1767464" y="5324785"/>
                  <a:pt x="1826000" y="5324785"/>
                </a:cubicBezTo>
                <a:cubicBezTo>
                  <a:pt x="1876173" y="5324785"/>
                  <a:pt x="1921626" y="5314534"/>
                  <a:pt x="1962359" y="5294033"/>
                </a:cubicBezTo>
                <a:cubicBezTo>
                  <a:pt x="1962359" y="5318311"/>
                  <a:pt x="1959661" y="5337058"/>
                  <a:pt x="1954266" y="5350276"/>
                </a:cubicBezTo>
                <a:cubicBezTo>
                  <a:pt x="1948602" y="5363494"/>
                  <a:pt x="1935788" y="5374958"/>
                  <a:pt x="1915827" y="5384670"/>
                </a:cubicBezTo>
                <a:cubicBezTo>
                  <a:pt x="1896135" y="5394650"/>
                  <a:pt x="1868755" y="5399641"/>
                  <a:pt x="1833688" y="5399641"/>
                </a:cubicBezTo>
                <a:cubicBezTo>
                  <a:pt x="1780547" y="5399641"/>
                  <a:pt x="1738196" y="5393032"/>
                  <a:pt x="1706635" y="5379814"/>
                </a:cubicBezTo>
                <a:lnTo>
                  <a:pt x="1650797" y="5479352"/>
                </a:lnTo>
                <a:cubicBezTo>
                  <a:pt x="1670488" y="5487175"/>
                  <a:pt x="1702184" y="5494593"/>
                  <a:pt x="1745884" y="5501607"/>
                </a:cubicBezTo>
                <a:cubicBezTo>
                  <a:pt x="1771510" y="5505383"/>
                  <a:pt x="1794237" y="5508081"/>
                  <a:pt x="1814063" y="5509699"/>
                </a:cubicBezTo>
                <a:cubicBezTo>
                  <a:pt x="1833890" y="5511318"/>
                  <a:pt x="1856482" y="5512127"/>
                  <a:pt x="1881838" y="5512127"/>
                </a:cubicBezTo>
                <a:cubicBezTo>
                  <a:pt x="1938486" y="5512127"/>
                  <a:pt x="1983939" y="5507676"/>
                  <a:pt x="2018197" y="5498774"/>
                </a:cubicBezTo>
                <a:cubicBezTo>
                  <a:pt x="2052725" y="5490412"/>
                  <a:pt x="2081454" y="5476655"/>
                  <a:pt x="2104382" y="5457502"/>
                </a:cubicBezTo>
                <a:cubicBezTo>
                  <a:pt x="2127311" y="5439159"/>
                  <a:pt x="2143227" y="5417040"/>
                  <a:pt x="2152128" y="5391144"/>
                </a:cubicBezTo>
                <a:cubicBezTo>
                  <a:pt x="2160761" y="5365247"/>
                  <a:pt x="2165076" y="5328292"/>
                  <a:pt x="2165076" y="5280276"/>
                </a:cubicBezTo>
                <a:lnTo>
                  <a:pt x="2165076" y="5065015"/>
                </a:lnTo>
                <a:lnTo>
                  <a:pt x="2214036" y="5065015"/>
                </a:lnTo>
                <a:lnTo>
                  <a:pt x="2214036" y="4941604"/>
                </a:lnTo>
                <a:lnTo>
                  <a:pt x="1962359" y="4941604"/>
                </a:lnTo>
                <a:lnTo>
                  <a:pt x="1962359" y="4966690"/>
                </a:lnTo>
                <a:cubicBezTo>
                  <a:pt x="1925403" y="4945110"/>
                  <a:pt x="1882378" y="4934320"/>
                  <a:pt x="1833283" y="4934320"/>
                </a:cubicBezTo>
                <a:close/>
                <a:moveTo>
                  <a:pt x="1357517" y="4934320"/>
                </a:moveTo>
                <a:cubicBezTo>
                  <a:pt x="1300329" y="4934320"/>
                  <a:pt x="1246784" y="4953338"/>
                  <a:pt x="1196880" y="4991373"/>
                </a:cubicBezTo>
                <a:lnTo>
                  <a:pt x="1196880" y="4941604"/>
                </a:lnTo>
                <a:lnTo>
                  <a:pt x="942774" y="4941604"/>
                </a:lnTo>
                <a:lnTo>
                  <a:pt x="942774" y="5065015"/>
                </a:lnTo>
                <a:lnTo>
                  <a:pt x="993353" y="5065015"/>
                </a:lnTo>
                <a:lnTo>
                  <a:pt x="993353" y="5210680"/>
                </a:lnTo>
                <a:lnTo>
                  <a:pt x="942774" y="5210680"/>
                </a:lnTo>
                <a:lnTo>
                  <a:pt x="942774" y="5334091"/>
                </a:lnTo>
                <a:lnTo>
                  <a:pt x="1253527" y="5334091"/>
                </a:lnTo>
                <a:lnTo>
                  <a:pt x="1253527" y="5210680"/>
                </a:lnTo>
                <a:lnTo>
                  <a:pt x="1196880" y="5210680"/>
                </a:lnTo>
                <a:lnTo>
                  <a:pt x="1196880" y="5087269"/>
                </a:lnTo>
                <a:cubicBezTo>
                  <a:pt x="1217651" y="5073512"/>
                  <a:pt x="1237073" y="5066633"/>
                  <a:pt x="1255146" y="5066633"/>
                </a:cubicBezTo>
                <a:cubicBezTo>
                  <a:pt x="1274838" y="5066633"/>
                  <a:pt x="1288191" y="5072568"/>
                  <a:pt x="1295204" y="5084437"/>
                </a:cubicBezTo>
                <a:cubicBezTo>
                  <a:pt x="1301678" y="5096575"/>
                  <a:pt x="1304915" y="5121662"/>
                  <a:pt x="1304915" y="5159697"/>
                </a:cubicBezTo>
                <a:lnTo>
                  <a:pt x="1304915" y="5334091"/>
                </a:lnTo>
                <a:lnTo>
                  <a:pt x="1554974" y="5334091"/>
                </a:lnTo>
                <a:lnTo>
                  <a:pt x="1554974" y="5210680"/>
                </a:lnTo>
                <a:lnTo>
                  <a:pt x="1508442" y="5210680"/>
                </a:lnTo>
                <a:lnTo>
                  <a:pt x="1508442" y="5109928"/>
                </a:lnTo>
                <a:cubicBezTo>
                  <a:pt x="1508442" y="5048425"/>
                  <a:pt x="1495899" y="5003781"/>
                  <a:pt x="1470812" y="4975997"/>
                </a:cubicBezTo>
                <a:cubicBezTo>
                  <a:pt x="1445455" y="4948212"/>
                  <a:pt x="1407690" y="4934320"/>
                  <a:pt x="1357517" y="4934320"/>
                </a:cubicBezTo>
                <a:close/>
                <a:moveTo>
                  <a:pt x="4107265" y="4930274"/>
                </a:moveTo>
                <a:cubicBezTo>
                  <a:pt x="4030116" y="4930274"/>
                  <a:pt x="3969017" y="4950236"/>
                  <a:pt x="3923969" y="4990159"/>
                </a:cubicBezTo>
                <a:cubicBezTo>
                  <a:pt x="3878381" y="5030082"/>
                  <a:pt x="3855587" y="5079986"/>
                  <a:pt x="3855587" y="5139871"/>
                </a:cubicBezTo>
                <a:cubicBezTo>
                  <a:pt x="3855587" y="5201104"/>
                  <a:pt x="3878651" y="5250603"/>
                  <a:pt x="3924778" y="5288368"/>
                </a:cubicBezTo>
                <a:cubicBezTo>
                  <a:pt x="3970905" y="5326403"/>
                  <a:pt x="4039692" y="5345421"/>
                  <a:pt x="4131138" y="5345421"/>
                </a:cubicBezTo>
                <a:cubicBezTo>
                  <a:pt x="4185627" y="5345421"/>
                  <a:pt x="4232429" y="5334900"/>
                  <a:pt x="4271543" y="5313860"/>
                </a:cubicBezTo>
                <a:cubicBezTo>
                  <a:pt x="4290965" y="5303609"/>
                  <a:pt x="4307420" y="5291538"/>
                  <a:pt x="4320907" y="5277646"/>
                </a:cubicBezTo>
                <a:cubicBezTo>
                  <a:pt x="4334395" y="5263754"/>
                  <a:pt x="4344915" y="5248041"/>
                  <a:pt x="4352468" y="5230507"/>
                </a:cubicBezTo>
                <a:lnTo>
                  <a:pt x="4184548" y="5209871"/>
                </a:lnTo>
                <a:cubicBezTo>
                  <a:pt x="4172140" y="5239004"/>
                  <a:pt x="4151908" y="5253571"/>
                  <a:pt x="4123854" y="5253571"/>
                </a:cubicBezTo>
                <a:cubicBezTo>
                  <a:pt x="4077187" y="5253571"/>
                  <a:pt x="4053449" y="5221740"/>
                  <a:pt x="4052640" y="5158079"/>
                </a:cubicBezTo>
                <a:lnTo>
                  <a:pt x="4361775" y="5158079"/>
                </a:lnTo>
                <a:cubicBezTo>
                  <a:pt x="4358807" y="5081469"/>
                  <a:pt x="4334395" y="5024417"/>
                  <a:pt x="4288537" y="4986922"/>
                </a:cubicBezTo>
                <a:cubicBezTo>
                  <a:pt x="4241870" y="4949157"/>
                  <a:pt x="4181446" y="4930274"/>
                  <a:pt x="4107265" y="4930274"/>
                </a:cubicBezTo>
                <a:close/>
                <a:moveTo>
                  <a:pt x="3526240" y="4930274"/>
                </a:moveTo>
                <a:cubicBezTo>
                  <a:pt x="3449091" y="4930274"/>
                  <a:pt x="3387992" y="4950236"/>
                  <a:pt x="3342944" y="4990159"/>
                </a:cubicBezTo>
                <a:cubicBezTo>
                  <a:pt x="3297356" y="5030082"/>
                  <a:pt x="3274562" y="5079986"/>
                  <a:pt x="3274562" y="5139871"/>
                </a:cubicBezTo>
                <a:cubicBezTo>
                  <a:pt x="3274562" y="5201104"/>
                  <a:pt x="3297626" y="5250603"/>
                  <a:pt x="3343753" y="5288368"/>
                </a:cubicBezTo>
                <a:cubicBezTo>
                  <a:pt x="3389880" y="5326403"/>
                  <a:pt x="3458667" y="5345421"/>
                  <a:pt x="3550113" y="5345421"/>
                </a:cubicBezTo>
                <a:cubicBezTo>
                  <a:pt x="3604602" y="5345421"/>
                  <a:pt x="3651404" y="5334900"/>
                  <a:pt x="3690518" y="5313860"/>
                </a:cubicBezTo>
                <a:cubicBezTo>
                  <a:pt x="3709940" y="5303609"/>
                  <a:pt x="3726395" y="5291538"/>
                  <a:pt x="3739882" y="5277646"/>
                </a:cubicBezTo>
                <a:cubicBezTo>
                  <a:pt x="3753370" y="5263754"/>
                  <a:pt x="3763890" y="5248041"/>
                  <a:pt x="3771443" y="5230507"/>
                </a:cubicBezTo>
                <a:lnTo>
                  <a:pt x="3603523" y="5209871"/>
                </a:lnTo>
                <a:cubicBezTo>
                  <a:pt x="3591115" y="5239004"/>
                  <a:pt x="3570883" y="5253571"/>
                  <a:pt x="3542829" y="5253571"/>
                </a:cubicBezTo>
                <a:cubicBezTo>
                  <a:pt x="3496162" y="5253571"/>
                  <a:pt x="3472424" y="5221740"/>
                  <a:pt x="3471615" y="5158079"/>
                </a:cubicBezTo>
                <a:lnTo>
                  <a:pt x="3780749" y="5158079"/>
                </a:lnTo>
                <a:cubicBezTo>
                  <a:pt x="3777782" y="5081469"/>
                  <a:pt x="3753370" y="5024417"/>
                  <a:pt x="3707512" y="4986922"/>
                </a:cubicBezTo>
                <a:cubicBezTo>
                  <a:pt x="3660845" y="4949157"/>
                  <a:pt x="3600421" y="4930274"/>
                  <a:pt x="3526240" y="4930274"/>
                </a:cubicBezTo>
                <a:close/>
                <a:moveTo>
                  <a:pt x="332147" y="4771256"/>
                </a:moveTo>
                <a:lnTo>
                  <a:pt x="332147" y="4905996"/>
                </a:lnTo>
                <a:lnTo>
                  <a:pt x="376655" y="4905996"/>
                </a:lnTo>
                <a:lnTo>
                  <a:pt x="376655" y="5199351"/>
                </a:lnTo>
                <a:lnTo>
                  <a:pt x="332956" y="5199351"/>
                </a:lnTo>
                <a:lnTo>
                  <a:pt x="332956" y="5334091"/>
                </a:lnTo>
                <a:lnTo>
                  <a:pt x="869895" y="5334091"/>
                </a:lnTo>
                <a:lnTo>
                  <a:pt x="869895" y="5154032"/>
                </a:lnTo>
                <a:lnTo>
                  <a:pt x="722206" y="5154032"/>
                </a:lnTo>
                <a:lnTo>
                  <a:pt x="722206" y="5199351"/>
                </a:lnTo>
                <a:lnTo>
                  <a:pt x="594344" y="5199351"/>
                </a:lnTo>
                <a:lnTo>
                  <a:pt x="594344" y="5107096"/>
                </a:lnTo>
                <a:lnTo>
                  <a:pt x="705617" y="5107096"/>
                </a:lnTo>
                <a:lnTo>
                  <a:pt x="705617" y="4992586"/>
                </a:lnTo>
                <a:lnTo>
                  <a:pt x="594344" y="4992586"/>
                </a:lnTo>
                <a:lnTo>
                  <a:pt x="594344" y="4905996"/>
                </a:lnTo>
                <a:lnTo>
                  <a:pt x="722206" y="4905996"/>
                </a:lnTo>
                <a:lnTo>
                  <a:pt x="722206" y="4951315"/>
                </a:lnTo>
                <a:lnTo>
                  <a:pt x="869895" y="4951315"/>
                </a:lnTo>
                <a:lnTo>
                  <a:pt x="869895" y="4771256"/>
                </a:lnTo>
                <a:close/>
                <a:moveTo>
                  <a:pt x="5032818" y="4759926"/>
                </a:moveTo>
                <a:cubicBezTo>
                  <a:pt x="5000987" y="4759926"/>
                  <a:pt x="4974282" y="4766400"/>
                  <a:pt x="4952701" y="4779348"/>
                </a:cubicBezTo>
                <a:cubicBezTo>
                  <a:pt x="4930852" y="4792296"/>
                  <a:pt x="4919927" y="4809426"/>
                  <a:pt x="4919927" y="4830736"/>
                </a:cubicBezTo>
                <a:cubicBezTo>
                  <a:pt x="4919927" y="4853934"/>
                  <a:pt x="4930582" y="4871199"/>
                  <a:pt x="4951892" y="4882528"/>
                </a:cubicBezTo>
                <a:cubicBezTo>
                  <a:pt x="4973202" y="4894127"/>
                  <a:pt x="4999908" y="4899927"/>
                  <a:pt x="5032008" y="4899927"/>
                </a:cubicBezTo>
                <a:cubicBezTo>
                  <a:pt x="5063569" y="4899927"/>
                  <a:pt x="5089735" y="4893588"/>
                  <a:pt x="5110506" y="4880910"/>
                </a:cubicBezTo>
                <a:cubicBezTo>
                  <a:pt x="5131007" y="4868501"/>
                  <a:pt x="5141257" y="4851642"/>
                  <a:pt x="5141257" y="4830331"/>
                </a:cubicBezTo>
                <a:cubicBezTo>
                  <a:pt x="5141257" y="4810639"/>
                  <a:pt x="5131412" y="4793915"/>
                  <a:pt x="5111719" y="4780158"/>
                </a:cubicBezTo>
                <a:cubicBezTo>
                  <a:pt x="5091758" y="4766670"/>
                  <a:pt x="5065458" y="4759926"/>
                  <a:pt x="5032818" y="4759926"/>
                </a:cubicBezTo>
                <a:close/>
                <a:moveTo>
                  <a:pt x="2403918" y="4759926"/>
                </a:moveTo>
                <a:cubicBezTo>
                  <a:pt x="2372087" y="4759926"/>
                  <a:pt x="2345382" y="4766400"/>
                  <a:pt x="2323802" y="4779348"/>
                </a:cubicBezTo>
                <a:cubicBezTo>
                  <a:pt x="2301952" y="4792296"/>
                  <a:pt x="2291027" y="4809426"/>
                  <a:pt x="2291027" y="4830736"/>
                </a:cubicBezTo>
                <a:cubicBezTo>
                  <a:pt x="2291027" y="4853934"/>
                  <a:pt x="2301682" y="4871199"/>
                  <a:pt x="2322993" y="4882528"/>
                </a:cubicBezTo>
                <a:cubicBezTo>
                  <a:pt x="2344303" y="4894127"/>
                  <a:pt x="2371008" y="4899927"/>
                  <a:pt x="2403109" y="4899927"/>
                </a:cubicBezTo>
                <a:cubicBezTo>
                  <a:pt x="2434670" y="4899927"/>
                  <a:pt x="2460836" y="4893588"/>
                  <a:pt x="2481606" y="4880910"/>
                </a:cubicBezTo>
                <a:cubicBezTo>
                  <a:pt x="2502107" y="4868501"/>
                  <a:pt x="2512358" y="4851642"/>
                  <a:pt x="2512358" y="4830331"/>
                </a:cubicBezTo>
                <a:cubicBezTo>
                  <a:pt x="2512358" y="4810639"/>
                  <a:pt x="2502512" y="4793915"/>
                  <a:pt x="2482820" y="4780158"/>
                </a:cubicBezTo>
                <a:cubicBezTo>
                  <a:pt x="2462858" y="4766670"/>
                  <a:pt x="2436557" y="4759926"/>
                  <a:pt x="2403918" y="4759926"/>
                </a:cubicBezTo>
                <a:close/>
                <a:moveTo>
                  <a:pt x="2620960" y="4156958"/>
                </a:moveTo>
                <a:cubicBezTo>
                  <a:pt x="2641192" y="4156958"/>
                  <a:pt x="2660344" y="4161814"/>
                  <a:pt x="2678417" y="4171525"/>
                </a:cubicBezTo>
                <a:lnTo>
                  <a:pt x="2678417" y="4243144"/>
                </a:lnTo>
                <a:cubicBezTo>
                  <a:pt x="2662772" y="4256901"/>
                  <a:pt x="2642271" y="4263780"/>
                  <a:pt x="2616914" y="4263780"/>
                </a:cubicBezTo>
                <a:cubicBezTo>
                  <a:pt x="2602617" y="4263780"/>
                  <a:pt x="2589939" y="4258655"/>
                  <a:pt x="2578879" y="4248404"/>
                </a:cubicBezTo>
                <a:cubicBezTo>
                  <a:pt x="2568089" y="4238423"/>
                  <a:pt x="2562694" y="4225475"/>
                  <a:pt x="2562694" y="4209560"/>
                </a:cubicBezTo>
                <a:cubicBezTo>
                  <a:pt x="2562694" y="4194184"/>
                  <a:pt x="2567954" y="4181506"/>
                  <a:pt x="2578475" y="4171525"/>
                </a:cubicBezTo>
                <a:cubicBezTo>
                  <a:pt x="2588995" y="4161814"/>
                  <a:pt x="2603157" y="4156958"/>
                  <a:pt x="2620960" y="4156958"/>
                </a:cubicBezTo>
                <a:close/>
                <a:moveTo>
                  <a:pt x="1122047" y="4054183"/>
                </a:moveTo>
                <a:cubicBezTo>
                  <a:pt x="1143627" y="4054183"/>
                  <a:pt x="1160352" y="4062141"/>
                  <a:pt x="1172221" y="4078056"/>
                </a:cubicBezTo>
                <a:cubicBezTo>
                  <a:pt x="1183820" y="4093971"/>
                  <a:pt x="1189620" y="4116361"/>
                  <a:pt x="1189620" y="4145224"/>
                </a:cubicBezTo>
                <a:cubicBezTo>
                  <a:pt x="1189620" y="4208346"/>
                  <a:pt x="1165882" y="4239907"/>
                  <a:pt x="1118406" y="4239907"/>
                </a:cubicBezTo>
                <a:cubicBezTo>
                  <a:pt x="1073627" y="4239907"/>
                  <a:pt x="1051237" y="4208616"/>
                  <a:pt x="1051237" y="4146033"/>
                </a:cubicBezTo>
                <a:cubicBezTo>
                  <a:pt x="1051237" y="4116091"/>
                  <a:pt x="1057712" y="4093297"/>
                  <a:pt x="1070660" y="4077652"/>
                </a:cubicBezTo>
                <a:cubicBezTo>
                  <a:pt x="1083607" y="4062006"/>
                  <a:pt x="1100737" y="4054183"/>
                  <a:pt x="1122047" y="4054183"/>
                </a:cubicBezTo>
                <a:close/>
                <a:moveTo>
                  <a:pt x="2029434" y="3951003"/>
                </a:moveTo>
                <a:lnTo>
                  <a:pt x="2029434" y="4074415"/>
                </a:lnTo>
                <a:lnTo>
                  <a:pt x="2069896" y="4074415"/>
                </a:lnTo>
                <a:lnTo>
                  <a:pt x="2069896" y="4220080"/>
                </a:lnTo>
                <a:lnTo>
                  <a:pt x="2029434" y="4220080"/>
                </a:lnTo>
                <a:lnTo>
                  <a:pt x="2029434" y="4343491"/>
                </a:lnTo>
                <a:lnTo>
                  <a:pt x="2307412" y="4343491"/>
                </a:lnTo>
                <a:lnTo>
                  <a:pt x="2307412" y="4220080"/>
                </a:lnTo>
                <a:lnTo>
                  <a:pt x="2273423" y="4220080"/>
                </a:lnTo>
                <a:lnTo>
                  <a:pt x="2273423" y="3951003"/>
                </a:lnTo>
                <a:close/>
                <a:moveTo>
                  <a:pt x="1697472" y="3943720"/>
                </a:moveTo>
                <a:cubicBezTo>
                  <a:pt x="1631114" y="3943720"/>
                  <a:pt x="1575950" y="3962873"/>
                  <a:pt x="1531980" y="4001177"/>
                </a:cubicBezTo>
                <a:cubicBezTo>
                  <a:pt x="1487741" y="4039752"/>
                  <a:pt x="1465622" y="4089116"/>
                  <a:pt x="1465622" y="4149270"/>
                </a:cubicBezTo>
                <a:cubicBezTo>
                  <a:pt x="1465622" y="4211853"/>
                  <a:pt x="1489360" y="4261757"/>
                  <a:pt x="1536836" y="4298982"/>
                </a:cubicBezTo>
                <a:cubicBezTo>
                  <a:pt x="1584312" y="4336208"/>
                  <a:pt x="1649322" y="4354821"/>
                  <a:pt x="1731866" y="4354821"/>
                </a:cubicBezTo>
                <a:cubicBezTo>
                  <a:pt x="1794178" y="4354821"/>
                  <a:pt x="1846510" y="4342682"/>
                  <a:pt x="1888861" y="4318404"/>
                </a:cubicBezTo>
                <a:cubicBezTo>
                  <a:pt x="1930672" y="4294127"/>
                  <a:pt x="1957917" y="4260138"/>
                  <a:pt x="1970595" y="4216439"/>
                </a:cubicBezTo>
                <a:lnTo>
                  <a:pt x="1818861" y="4182450"/>
                </a:lnTo>
                <a:cubicBezTo>
                  <a:pt x="1810228" y="4227498"/>
                  <a:pt x="1787030" y="4250023"/>
                  <a:pt x="1749265" y="4250023"/>
                </a:cubicBezTo>
                <a:cubicBezTo>
                  <a:pt x="1726336" y="4250023"/>
                  <a:pt x="1707723" y="4241256"/>
                  <a:pt x="1693426" y="4223722"/>
                </a:cubicBezTo>
                <a:cubicBezTo>
                  <a:pt x="1678860" y="4206188"/>
                  <a:pt x="1671576" y="4182180"/>
                  <a:pt x="1671576" y="4151698"/>
                </a:cubicBezTo>
                <a:cubicBezTo>
                  <a:pt x="1671576" y="4123644"/>
                  <a:pt x="1678320" y="4099771"/>
                  <a:pt x="1691808" y="4080079"/>
                </a:cubicBezTo>
                <a:cubicBezTo>
                  <a:pt x="1705295" y="4060927"/>
                  <a:pt x="1724448" y="4051351"/>
                  <a:pt x="1749265" y="4051351"/>
                </a:cubicBezTo>
                <a:cubicBezTo>
                  <a:pt x="1785951" y="4051351"/>
                  <a:pt x="1811982" y="4073740"/>
                  <a:pt x="1827358" y="4118519"/>
                </a:cubicBezTo>
                <a:lnTo>
                  <a:pt x="1951578" y="4118519"/>
                </a:lnTo>
                <a:lnTo>
                  <a:pt x="1951578" y="3951003"/>
                </a:lnTo>
                <a:lnTo>
                  <a:pt x="1827358" y="3951003"/>
                </a:lnTo>
                <a:lnTo>
                  <a:pt x="1827358" y="3977304"/>
                </a:lnTo>
                <a:cubicBezTo>
                  <a:pt x="1796876" y="3954915"/>
                  <a:pt x="1753581" y="3943720"/>
                  <a:pt x="1697472" y="3943720"/>
                </a:cubicBezTo>
                <a:close/>
                <a:moveTo>
                  <a:pt x="2622174" y="3939674"/>
                </a:moveTo>
                <a:cubicBezTo>
                  <a:pt x="2546914" y="3939674"/>
                  <a:pt x="2489996" y="3947497"/>
                  <a:pt x="2451422" y="3963142"/>
                </a:cubicBezTo>
                <a:cubicBezTo>
                  <a:pt x="2412308" y="3978788"/>
                  <a:pt x="2383984" y="4005898"/>
                  <a:pt x="2366450" y="4044472"/>
                </a:cubicBezTo>
                <a:lnTo>
                  <a:pt x="2525873" y="4060657"/>
                </a:lnTo>
                <a:cubicBezTo>
                  <a:pt x="2543407" y="4035570"/>
                  <a:pt x="2568494" y="4023027"/>
                  <a:pt x="2601134" y="4023027"/>
                </a:cubicBezTo>
                <a:cubicBezTo>
                  <a:pt x="2618938" y="4023027"/>
                  <a:pt x="2634583" y="4026534"/>
                  <a:pt x="2648070" y="4033547"/>
                </a:cubicBezTo>
                <a:cubicBezTo>
                  <a:pt x="2661018" y="4040831"/>
                  <a:pt x="2669381" y="4049597"/>
                  <a:pt x="2673157" y="4059848"/>
                </a:cubicBezTo>
                <a:cubicBezTo>
                  <a:pt x="2676664" y="4069559"/>
                  <a:pt x="2678417" y="4086553"/>
                  <a:pt x="2678417" y="4110831"/>
                </a:cubicBezTo>
                <a:lnTo>
                  <a:pt x="2678417" y="4122565"/>
                </a:lnTo>
                <a:cubicBezTo>
                  <a:pt x="2648475" y="4109347"/>
                  <a:pt x="2608147" y="4102738"/>
                  <a:pt x="2557434" y="4102738"/>
                </a:cubicBezTo>
                <a:cubicBezTo>
                  <a:pt x="2501865" y="4102738"/>
                  <a:pt x="2456817" y="4114473"/>
                  <a:pt x="2422289" y="4137941"/>
                </a:cubicBezTo>
                <a:cubicBezTo>
                  <a:pt x="2387491" y="4161409"/>
                  <a:pt x="2370092" y="4191487"/>
                  <a:pt x="2370092" y="4228173"/>
                </a:cubicBezTo>
                <a:cubicBezTo>
                  <a:pt x="2370092" y="4261352"/>
                  <a:pt x="2384254" y="4290081"/>
                  <a:pt x="2412577" y="4314358"/>
                </a:cubicBezTo>
                <a:cubicBezTo>
                  <a:pt x="2440632" y="4338636"/>
                  <a:pt x="2482308" y="4350775"/>
                  <a:pt x="2537607" y="4350775"/>
                </a:cubicBezTo>
                <a:cubicBezTo>
                  <a:pt x="2596413" y="4350775"/>
                  <a:pt x="2643350" y="4339445"/>
                  <a:pt x="2678417" y="4316786"/>
                </a:cubicBezTo>
                <a:lnTo>
                  <a:pt x="2678417" y="4343491"/>
                </a:lnTo>
                <a:lnTo>
                  <a:pt x="2932118" y="4343491"/>
                </a:lnTo>
                <a:lnTo>
                  <a:pt x="2932118" y="4220080"/>
                </a:lnTo>
                <a:lnTo>
                  <a:pt x="2881944" y="4220080"/>
                </a:lnTo>
                <a:lnTo>
                  <a:pt x="2881944" y="4106785"/>
                </a:lnTo>
                <a:cubicBezTo>
                  <a:pt x="2881944" y="4070908"/>
                  <a:pt x="2878437" y="4044472"/>
                  <a:pt x="2871424" y="4027478"/>
                </a:cubicBezTo>
                <a:cubicBezTo>
                  <a:pt x="2864680" y="4011023"/>
                  <a:pt x="2852676" y="3995647"/>
                  <a:pt x="2835412" y="3981350"/>
                </a:cubicBezTo>
                <a:cubicBezTo>
                  <a:pt x="2818148" y="3967323"/>
                  <a:pt x="2791577" y="3956938"/>
                  <a:pt x="2755701" y="3950194"/>
                </a:cubicBezTo>
                <a:cubicBezTo>
                  <a:pt x="2738437" y="3946687"/>
                  <a:pt x="2718813" y="3944057"/>
                  <a:pt x="2696828" y="3942304"/>
                </a:cubicBezTo>
                <a:cubicBezTo>
                  <a:pt x="2674843" y="3940551"/>
                  <a:pt x="2649958" y="3939674"/>
                  <a:pt x="2622174" y="3939674"/>
                </a:cubicBezTo>
                <a:close/>
                <a:moveTo>
                  <a:pt x="1114764" y="3939674"/>
                </a:moveTo>
                <a:cubicBezTo>
                  <a:pt x="1032220" y="3939674"/>
                  <a:pt x="966670" y="3959501"/>
                  <a:pt x="918115" y="3999154"/>
                </a:cubicBezTo>
                <a:cubicBezTo>
                  <a:pt x="869560" y="4038807"/>
                  <a:pt x="845283" y="4087497"/>
                  <a:pt x="845283" y="4145224"/>
                </a:cubicBezTo>
                <a:cubicBezTo>
                  <a:pt x="845283" y="4205918"/>
                  <a:pt x="869830" y="4255957"/>
                  <a:pt x="918925" y="4295341"/>
                </a:cubicBezTo>
                <a:cubicBezTo>
                  <a:pt x="968019" y="4334994"/>
                  <a:pt x="1036536" y="4354821"/>
                  <a:pt x="1124475" y="4354821"/>
                </a:cubicBezTo>
                <a:cubicBezTo>
                  <a:pt x="1205940" y="4354821"/>
                  <a:pt x="1271489" y="4334994"/>
                  <a:pt x="1321123" y="4295341"/>
                </a:cubicBezTo>
                <a:cubicBezTo>
                  <a:pt x="1370758" y="4255687"/>
                  <a:pt x="1395575" y="4206188"/>
                  <a:pt x="1395575" y="4146843"/>
                </a:cubicBezTo>
                <a:cubicBezTo>
                  <a:pt x="1395575" y="4085339"/>
                  <a:pt x="1369544" y="4035436"/>
                  <a:pt x="1317482" y="3997131"/>
                </a:cubicBezTo>
                <a:cubicBezTo>
                  <a:pt x="1265420" y="3958826"/>
                  <a:pt x="1197847" y="3939674"/>
                  <a:pt x="1114764" y="3939674"/>
                </a:cubicBezTo>
                <a:close/>
                <a:moveTo>
                  <a:pt x="2980316" y="3780656"/>
                </a:moveTo>
                <a:lnTo>
                  <a:pt x="2980316" y="3904067"/>
                </a:lnTo>
                <a:lnTo>
                  <a:pt x="3021991" y="3904067"/>
                </a:lnTo>
                <a:lnTo>
                  <a:pt x="3021991" y="4220080"/>
                </a:lnTo>
                <a:lnTo>
                  <a:pt x="2980316" y="4220080"/>
                </a:lnTo>
                <a:lnTo>
                  <a:pt x="2980316" y="4343491"/>
                </a:lnTo>
                <a:lnTo>
                  <a:pt x="3261531" y="4343491"/>
                </a:lnTo>
                <a:lnTo>
                  <a:pt x="3261531" y="4220080"/>
                </a:lnTo>
                <a:lnTo>
                  <a:pt x="3225518" y="4220080"/>
                </a:lnTo>
                <a:lnTo>
                  <a:pt x="3225518" y="3780656"/>
                </a:lnTo>
                <a:close/>
                <a:moveTo>
                  <a:pt x="504113" y="3773372"/>
                </a:moveTo>
                <a:cubicBezTo>
                  <a:pt x="454748" y="3773372"/>
                  <a:pt x="413207" y="3788074"/>
                  <a:pt x="379488" y="3817477"/>
                </a:cubicBezTo>
                <a:cubicBezTo>
                  <a:pt x="345499" y="3846880"/>
                  <a:pt x="328505" y="3887747"/>
                  <a:pt x="328505" y="3940079"/>
                </a:cubicBezTo>
                <a:cubicBezTo>
                  <a:pt x="328505" y="3969212"/>
                  <a:pt x="335653" y="3995782"/>
                  <a:pt x="349950" y="4019790"/>
                </a:cubicBezTo>
                <a:cubicBezTo>
                  <a:pt x="364247" y="4044068"/>
                  <a:pt x="381511" y="4063085"/>
                  <a:pt x="401742" y="4076842"/>
                </a:cubicBezTo>
                <a:cubicBezTo>
                  <a:pt x="423322" y="4091948"/>
                  <a:pt x="457041" y="4109887"/>
                  <a:pt x="502899" y="4130658"/>
                </a:cubicBezTo>
                <a:cubicBezTo>
                  <a:pt x="539315" y="4146843"/>
                  <a:pt x="563188" y="4159521"/>
                  <a:pt x="574518" y="4168693"/>
                </a:cubicBezTo>
                <a:cubicBezTo>
                  <a:pt x="585038" y="4177055"/>
                  <a:pt x="590298" y="4187575"/>
                  <a:pt x="590298" y="4200253"/>
                </a:cubicBezTo>
                <a:cubicBezTo>
                  <a:pt x="590298" y="4224531"/>
                  <a:pt x="575192" y="4236670"/>
                  <a:pt x="544980" y="4236670"/>
                </a:cubicBezTo>
                <a:cubicBezTo>
                  <a:pt x="503169" y="4236670"/>
                  <a:pt x="474710" y="4212123"/>
                  <a:pt x="459604" y="4163028"/>
                </a:cubicBezTo>
                <a:lnTo>
                  <a:pt x="332956" y="4163028"/>
                </a:lnTo>
                <a:lnTo>
                  <a:pt x="332956" y="4343491"/>
                </a:lnTo>
                <a:lnTo>
                  <a:pt x="459604" y="4343491"/>
                </a:lnTo>
                <a:lnTo>
                  <a:pt x="459604" y="4306670"/>
                </a:lnTo>
                <a:cubicBezTo>
                  <a:pt x="499797" y="4336073"/>
                  <a:pt x="544710" y="4350775"/>
                  <a:pt x="594344" y="4350775"/>
                </a:cubicBezTo>
                <a:cubicBezTo>
                  <a:pt x="647755" y="4350775"/>
                  <a:pt x="691994" y="4334185"/>
                  <a:pt x="727062" y="4301005"/>
                </a:cubicBezTo>
                <a:cubicBezTo>
                  <a:pt x="762129" y="4268366"/>
                  <a:pt x="779663" y="4228442"/>
                  <a:pt x="779663" y="4181236"/>
                </a:cubicBezTo>
                <a:cubicBezTo>
                  <a:pt x="779663" y="4150484"/>
                  <a:pt x="772245" y="4121891"/>
                  <a:pt x="757409" y="4095455"/>
                </a:cubicBezTo>
                <a:cubicBezTo>
                  <a:pt x="750935" y="4083586"/>
                  <a:pt x="742775" y="4072054"/>
                  <a:pt x="732929" y="4060860"/>
                </a:cubicBezTo>
                <a:cubicBezTo>
                  <a:pt x="723083" y="4049665"/>
                  <a:pt x="713439" y="4040965"/>
                  <a:pt x="703998" y="4034761"/>
                </a:cubicBezTo>
                <a:cubicBezTo>
                  <a:pt x="685385" y="4022083"/>
                  <a:pt x="648429" y="4001986"/>
                  <a:pt x="593131" y="3974472"/>
                </a:cubicBezTo>
                <a:cubicBezTo>
                  <a:pt x="551859" y="3954240"/>
                  <a:pt x="527446" y="3941158"/>
                  <a:pt x="519893" y="3935223"/>
                </a:cubicBezTo>
                <a:cubicBezTo>
                  <a:pt x="512070" y="3929558"/>
                  <a:pt x="508159" y="3921061"/>
                  <a:pt x="508159" y="3909732"/>
                </a:cubicBezTo>
                <a:cubicBezTo>
                  <a:pt x="508159" y="3886263"/>
                  <a:pt x="521916" y="3874529"/>
                  <a:pt x="549431" y="3874529"/>
                </a:cubicBezTo>
                <a:cubicBezTo>
                  <a:pt x="588545" y="3874529"/>
                  <a:pt x="615790" y="3896649"/>
                  <a:pt x="631165" y="3940888"/>
                </a:cubicBezTo>
                <a:lnTo>
                  <a:pt x="757004" y="3940888"/>
                </a:lnTo>
                <a:lnTo>
                  <a:pt x="757004" y="3780656"/>
                </a:lnTo>
                <a:lnTo>
                  <a:pt x="629547" y="3780656"/>
                </a:lnTo>
                <a:lnTo>
                  <a:pt x="629547" y="3815454"/>
                </a:lnTo>
                <a:cubicBezTo>
                  <a:pt x="595289" y="3787399"/>
                  <a:pt x="553477" y="3773372"/>
                  <a:pt x="504113" y="3773372"/>
                </a:cubicBezTo>
                <a:close/>
                <a:moveTo>
                  <a:pt x="2165793" y="3769326"/>
                </a:moveTo>
                <a:cubicBezTo>
                  <a:pt x="2133962" y="3769326"/>
                  <a:pt x="2107257" y="3775800"/>
                  <a:pt x="2085677" y="3788748"/>
                </a:cubicBezTo>
                <a:cubicBezTo>
                  <a:pt x="2063827" y="3801696"/>
                  <a:pt x="2052902" y="3818825"/>
                  <a:pt x="2052902" y="3840136"/>
                </a:cubicBezTo>
                <a:cubicBezTo>
                  <a:pt x="2052902" y="3863334"/>
                  <a:pt x="2063557" y="3880598"/>
                  <a:pt x="2084867" y="3891928"/>
                </a:cubicBezTo>
                <a:cubicBezTo>
                  <a:pt x="2106178" y="3903527"/>
                  <a:pt x="2132883" y="3909327"/>
                  <a:pt x="2164983" y="3909327"/>
                </a:cubicBezTo>
                <a:cubicBezTo>
                  <a:pt x="2196545" y="3909327"/>
                  <a:pt x="2222710" y="3902988"/>
                  <a:pt x="2243481" y="3890309"/>
                </a:cubicBezTo>
                <a:cubicBezTo>
                  <a:pt x="2263982" y="3877901"/>
                  <a:pt x="2274232" y="3861042"/>
                  <a:pt x="2274232" y="3839731"/>
                </a:cubicBezTo>
                <a:cubicBezTo>
                  <a:pt x="2274232" y="3820039"/>
                  <a:pt x="2264387" y="3803315"/>
                  <a:pt x="2244695" y="3789558"/>
                </a:cubicBezTo>
                <a:cubicBezTo>
                  <a:pt x="2224734" y="3776070"/>
                  <a:pt x="2198432" y="3769326"/>
                  <a:pt x="2165793" y="3769326"/>
                </a:cubicBezTo>
                <a:close/>
                <a:moveTo>
                  <a:pt x="4087225" y="3425596"/>
                </a:moveTo>
                <a:lnTo>
                  <a:pt x="4100396" y="3468571"/>
                </a:lnTo>
                <a:lnTo>
                  <a:pt x="4072603" y="3468571"/>
                </a:lnTo>
                <a:close/>
                <a:moveTo>
                  <a:pt x="4463946" y="3423364"/>
                </a:moveTo>
                <a:lnTo>
                  <a:pt x="4466179" y="3423364"/>
                </a:lnTo>
                <a:cubicBezTo>
                  <a:pt x="4478085" y="3423364"/>
                  <a:pt x="4486345" y="3425187"/>
                  <a:pt x="4490959" y="3428834"/>
                </a:cubicBezTo>
                <a:cubicBezTo>
                  <a:pt x="4495647" y="3432480"/>
                  <a:pt x="4498921" y="3437652"/>
                  <a:pt x="4500781" y="3444349"/>
                </a:cubicBezTo>
                <a:cubicBezTo>
                  <a:pt x="4502567" y="3451046"/>
                  <a:pt x="4503460" y="3457818"/>
                  <a:pt x="4503460" y="3464664"/>
                </a:cubicBezTo>
                <a:cubicBezTo>
                  <a:pt x="4503460" y="3476049"/>
                  <a:pt x="4501377" y="3485500"/>
                  <a:pt x="4497209" y="3493016"/>
                </a:cubicBezTo>
                <a:cubicBezTo>
                  <a:pt x="4492968" y="3500531"/>
                  <a:pt x="4483778" y="3504289"/>
                  <a:pt x="4469639" y="3504289"/>
                </a:cubicBezTo>
                <a:lnTo>
                  <a:pt x="4463946" y="3504289"/>
                </a:lnTo>
                <a:close/>
                <a:moveTo>
                  <a:pt x="4391727" y="3386195"/>
                </a:moveTo>
                <a:lnTo>
                  <a:pt x="4391727" y="3423364"/>
                </a:lnTo>
                <a:lnTo>
                  <a:pt x="4403894" y="3423364"/>
                </a:lnTo>
                <a:lnTo>
                  <a:pt x="4403894" y="3504289"/>
                </a:lnTo>
                <a:lnTo>
                  <a:pt x="4391727" y="3504289"/>
                </a:lnTo>
                <a:lnTo>
                  <a:pt x="4391727" y="3541459"/>
                </a:lnTo>
                <a:lnTo>
                  <a:pt x="4463946" y="3541459"/>
                </a:lnTo>
                <a:cubicBezTo>
                  <a:pt x="4485005" y="3541459"/>
                  <a:pt x="4500558" y="3540566"/>
                  <a:pt x="4510604" y="3538780"/>
                </a:cubicBezTo>
                <a:cubicBezTo>
                  <a:pt x="4520724" y="3536994"/>
                  <a:pt x="4530026" y="3533162"/>
                  <a:pt x="4538509" y="3527283"/>
                </a:cubicBezTo>
                <a:cubicBezTo>
                  <a:pt x="4547216" y="3521405"/>
                  <a:pt x="4554397" y="3512959"/>
                  <a:pt x="4560052" y="3501945"/>
                </a:cubicBezTo>
                <a:cubicBezTo>
                  <a:pt x="4565782" y="3490858"/>
                  <a:pt x="4568647" y="3478579"/>
                  <a:pt x="4568647" y="3465110"/>
                </a:cubicBezTo>
                <a:cubicBezTo>
                  <a:pt x="4568647" y="3458413"/>
                  <a:pt x="4567940" y="3452013"/>
                  <a:pt x="4566526" y="3445911"/>
                </a:cubicBezTo>
                <a:cubicBezTo>
                  <a:pt x="4565112" y="3439810"/>
                  <a:pt x="4563066" y="3434080"/>
                  <a:pt x="4560387" y="3428722"/>
                </a:cubicBezTo>
                <a:cubicBezTo>
                  <a:pt x="4554955" y="3417560"/>
                  <a:pt x="4547513" y="3408704"/>
                  <a:pt x="4538063" y="3402157"/>
                </a:cubicBezTo>
                <a:cubicBezTo>
                  <a:pt x="4528538" y="3395682"/>
                  <a:pt x="4518380" y="3391403"/>
                  <a:pt x="4507590" y="3389320"/>
                </a:cubicBezTo>
                <a:cubicBezTo>
                  <a:pt x="4496874" y="3387236"/>
                  <a:pt x="4483033" y="3386195"/>
                  <a:pt x="4466067" y="3386195"/>
                </a:cubicBezTo>
                <a:close/>
                <a:moveTo>
                  <a:pt x="4187461" y="3386195"/>
                </a:moveTo>
                <a:lnTo>
                  <a:pt x="4187461" y="3423364"/>
                </a:lnTo>
                <a:lnTo>
                  <a:pt x="4201079" y="3423364"/>
                </a:lnTo>
                <a:lnTo>
                  <a:pt x="4201079" y="3504289"/>
                </a:lnTo>
                <a:lnTo>
                  <a:pt x="4187461" y="3504289"/>
                </a:lnTo>
                <a:lnTo>
                  <a:pt x="4187461" y="3541459"/>
                </a:lnTo>
                <a:lnTo>
                  <a:pt x="4251196" y="3541459"/>
                </a:lnTo>
                <a:lnTo>
                  <a:pt x="4251196" y="3504289"/>
                </a:lnTo>
                <a:lnTo>
                  <a:pt x="4237467" y="3504289"/>
                </a:lnTo>
                <a:lnTo>
                  <a:pt x="4237467" y="3449595"/>
                </a:lnTo>
                <a:lnTo>
                  <a:pt x="4302877" y="3543468"/>
                </a:lnTo>
                <a:lnTo>
                  <a:pt x="4354000" y="3543468"/>
                </a:lnTo>
                <a:lnTo>
                  <a:pt x="4354000" y="3423364"/>
                </a:lnTo>
                <a:lnTo>
                  <a:pt x="4367506" y="3423364"/>
                </a:lnTo>
                <a:lnTo>
                  <a:pt x="4367506" y="3386195"/>
                </a:lnTo>
                <a:lnTo>
                  <a:pt x="4304886" y="3386195"/>
                </a:lnTo>
                <a:lnTo>
                  <a:pt x="4304886" y="3423364"/>
                </a:lnTo>
                <a:lnTo>
                  <a:pt x="4317499" y="3423364"/>
                </a:lnTo>
                <a:lnTo>
                  <a:pt x="4317499" y="3467343"/>
                </a:lnTo>
                <a:lnTo>
                  <a:pt x="4261019" y="3386195"/>
                </a:lnTo>
                <a:close/>
                <a:moveTo>
                  <a:pt x="4039563" y="3386195"/>
                </a:moveTo>
                <a:lnTo>
                  <a:pt x="4039563" y="3423364"/>
                </a:lnTo>
                <a:lnTo>
                  <a:pt x="4052064" y="3423364"/>
                </a:lnTo>
                <a:lnTo>
                  <a:pt x="4022931" y="3504289"/>
                </a:lnTo>
                <a:lnTo>
                  <a:pt x="4011099" y="3504289"/>
                </a:lnTo>
                <a:lnTo>
                  <a:pt x="4011099" y="3541459"/>
                </a:lnTo>
                <a:lnTo>
                  <a:pt x="4072603" y="3541459"/>
                </a:lnTo>
                <a:lnTo>
                  <a:pt x="4072603" y="3507415"/>
                </a:lnTo>
                <a:lnTo>
                  <a:pt x="4059878" y="3507415"/>
                </a:lnTo>
                <a:lnTo>
                  <a:pt x="4066687" y="3487881"/>
                </a:lnTo>
                <a:lnTo>
                  <a:pt x="4106424" y="3487881"/>
                </a:lnTo>
                <a:lnTo>
                  <a:pt x="4112340" y="3507415"/>
                </a:lnTo>
                <a:lnTo>
                  <a:pt x="4098722" y="3507415"/>
                </a:lnTo>
                <a:lnTo>
                  <a:pt x="4098722" y="3541459"/>
                </a:lnTo>
                <a:lnTo>
                  <a:pt x="4179759" y="3541459"/>
                </a:lnTo>
                <a:lnTo>
                  <a:pt x="4179759" y="3504289"/>
                </a:lnTo>
                <a:lnTo>
                  <a:pt x="4168374" y="3504289"/>
                </a:lnTo>
                <a:lnTo>
                  <a:pt x="4138682" y="3423364"/>
                </a:lnTo>
                <a:lnTo>
                  <a:pt x="4151184" y="3423364"/>
                </a:lnTo>
                <a:lnTo>
                  <a:pt x="4151184" y="3386195"/>
                </a:lnTo>
                <a:close/>
                <a:moveTo>
                  <a:pt x="4185001" y="2700321"/>
                </a:moveTo>
                <a:cubicBezTo>
                  <a:pt x="4209884" y="2700321"/>
                  <a:pt x="4233439" y="2706292"/>
                  <a:pt x="4255667" y="2718236"/>
                </a:cubicBezTo>
                <a:lnTo>
                  <a:pt x="4255667" y="2806319"/>
                </a:lnTo>
                <a:cubicBezTo>
                  <a:pt x="4236425" y="2823238"/>
                  <a:pt x="4211211" y="2831699"/>
                  <a:pt x="4180025" y="2831699"/>
                </a:cubicBezTo>
                <a:cubicBezTo>
                  <a:pt x="4162442" y="2831699"/>
                  <a:pt x="4146849" y="2825395"/>
                  <a:pt x="4133246" y="2812788"/>
                </a:cubicBezTo>
                <a:cubicBezTo>
                  <a:pt x="4119976" y="2800513"/>
                  <a:pt x="4113341" y="2784588"/>
                  <a:pt x="4113341" y="2765014"/>
                </a:cubicBezTo>
                <a:cubicBezTo>
                  <a:pt x="4113341" y="2746104"/>
                  <a:pt x="4119810" y="2730511"/>
                  <a:pt x="4132749" y="2718236"/>
                </a:cubicBezTo>
                <a:cubicBezTo>
                  <a:pt x="4145688" y="2706292"/>
                  <a:pt x="4163105" y="2700321"/>
                  <a:pt x="4185001" y="2700321"/>
                </a:cubicBezTo>
                <a:close/>
                <a:moveTo>
                  <a:pt x="2022827" y="2700321"/>
                </a:moveTo>
                <a:cubicBezTo>
                  <a:pt x="2047709" y="2700321"/>
                  <a:pt x="2071264" y="2706292"/>
                  <a:pt x="2093492" y="2718236"/>
                </a:cubicBezTo>
                <a:lnTo>
                  <a:pt x="2093492" y="2806319"/>
                </a:lnTo>
                <a:cubicBezTo>
                  <a:pt x="2074250" y="2823238"/>
                  <a:pt x="2049036" y="2831699"/>
                  <a:pt x="2017851" y="2831699"/>
                </a:cubicBezTo>
                <a:cubicBezTo>
                  <a:pt x="2000267" y="2831699"/>
                  <a:pt x="1984674" y="2825395"/>
                  <a:pt x="1971072" y="2812788"/>
                </a:cubicBezTo>
                <a:cubicBezTo>
                  <a:pt x="1957801" y="2800513"/>
                  <a:pt x="1951166" y="2784588"/>
                  <a:pt x="1951166" y="2765014"/>
                </a:cubicBezTo>
                <a:cubicBezTo>
                  <a:pt x="1951166" y="2746104"/>
                  <a:pt x="1957635" y="2730511"/>
                  <a:pt x="1970574" y="2718236"/>
                </a:cubicBezTo>
                <a:cubicBezTo>
                  <a:pt x="1983513" y="2706292"/>
                  <a:pt x="2000930" y="2700321"/>
                  <a:pt x="2022827" y="2700321"/>
                </a:cubicBezTo>
                <a:close/>
                <a:moveTo>
                  <a:pt x="5504925" y="2543065"/>
                </a:moveTo>
                <a:cubicBezTo>
                  <a:pt x="5526822" y="2543065"/>
                  <a:pt x="5544406" y="2551525"/>
                  <a:pt x="5557676" y="2568445"/>
                </a:cubicBezTo>
                <a:cubicBezTo>
                  <a:pt x="5570946" y="2585697"/>
                  <a:pt x="5577581" y="2607427"/>
                  <a:pt x="5577581" y="2633636"/>
                </a:cubicBezTo>
                <a:cubicBezTo>
                  <a:pt x="5577581" y="2634963"/>
                  <a:pt x="5577250" y="2640603"/>
                  <a:pt x="5576586" y="2650556"/>
                </a:cubicBezTo>
                <a:lnTo>
                  <a:pt x="5435753" y="2650556"/>
                </a:lnTo>
                <a:cubicBezTo>
                  <a:pt x="5435421" y="2647571"/>
                  <a:pt x="5435255" y="2644253"/>
                  <a:pt x="5435255" y="2640603"/>
                </a:cubicBezTo>
                <a:cubicBezTo>
                  <a:pt x="5435255" y="2613067"/>
                  <a:pt x="5441227" y="2589844"/>
                  <a:pt x="5453170" y="2570933"/>
                </a:cubicBezTo>
                <a:cubicBezTo>
                  <a:pt x="5465114" y="2552354"/>
                  <a:pt x="5482366" y="2543065"/>
                  <a:pt x="5504925" y="2543065"/>
                </a:cubicBezTo>
                <a:close/>
                <a:moveTo>
                  <a:pt x="2833898" y="2447019"/>
                </a:moveTo>
                <a:lnTo>
                  <a:pt x="2833898" y="2598801"/>
                </a:lnTo>
                <a:lnTo>
                  <a:pt x="2885653" y="2598801"/>
                </a:lnTo>
                <a:lnTo>
                  <a:pt x="3033453" y="2935706"/>
                </a:lnTo>
                <a:lnTo>
                  <a:pt x="3231516" y="2935706"/>
                </a:lnTo>
                <a:lnTo>
                  <a:pt x="3335026" y="2688377"/>
                </a:lnTo>
                <a:lnTo>
                  <a:pt x="3445502" y="2935706"/>
                </a:lnTo>
                <a:lnTo>
                  <a:pt x="3644062" y="2935706"/>
                </a:lnTo>
                <a:lnTo>
                  <a:pt x="3784398" y="2598801"/>
                </a:lnTo>
                <a:lnTo>
                  <a:pt x="3831674" y="2598801"/>
                </a:lnTo>
                <a:lnTo>
                  <a:pt x="3831674" y="2447019"/>
                </a:lnTo>
                <a:lnTo>
                  <a:pt x="3596289" y="2447019"/>
                </a:lnTo>
                <a:lnTo>
                  <a:pt x="3596289" y="2598801"/>
                </a:lnTo>
                <a:lnTo>
                  <a:pt x="3642569" y="2598801"/>
                </a:lnTo>
                <a:lnTo>
                  <a:pt x="3580862" y="2759540"/>
                </a:lnTo>
                <a:lnTo>
                  <a:pt x="3472375" y="2447019"/>
                </a:lnTo>
                <a:lnTo>
                  <a:pt x="3286755" y="2447019"/>
                </a:lnTo>
                <a:lnTo>
                  <a:pt x="3167818" y="2759540"/>
                </a:lnTo>
                <a:lnTo>
                  <a:pt x="3111086" y="2598801"/>
                </a:lnTo>
                <a:lnTo>
                  <a:pt x="3159358" y="2598801"/>
                </a:lnTo>
                <a:lnTo>
                  <a:pt x="3159358" y="2447019"/>
                </a:lnTo>
                <a:close/>
                <a:moveTo>
                  <a:pt x="5145064" y="2438062"/>
                </a:moveTo>
                <a:cubicBezTo>
                  <a:pt x="5101935" y="2438062"/>
                  <a:pt x="5069256" y="2441214"/>
                  <a:pt x="5047028" y="2447517"/>
                </a:cubicBezTo>
                <a:cubicBezTo>
                  <a:pt x="5023805" y="2454153"/>
                  <a:pt x="5000913" y="2468252"/>
                  <a:pt x="4978353" y="2489817"/>
                </a:cubicBezTo>
                <a:cubicBezTo>
                  <a:pt x="4954798" y="2511713"/>
                  <a:pt x="4937380" y="2537757"/>
                  <a:pt x="4926100" y="2567948"/>
                </a:cubicBezTo>
                <a:lnTo>
                  <a:pt x="4926100" y="2447019"/>
                </a:lnTo>
                <a:lnTo>
                  <a:pt x="4626518" y="2447019"/>
                </a:lnTo>
                <a:lnTo>
                  <a:pt x="4626518" y="2598801"/>
                </a:lnTo>
                <a:lnTo>
                  <a:pt x="4692208" y="2598801"/>
                </a:lnTo>
                <a:lnTo>
                  <a:pt x="4692208" y="2777953"/>
                </a:lnTo>
                <a:lnTo>
                  <a:pt x="4626518" y="2777953"/>
                </a:lnTo>
                <a:lnTo>
                  <a:pt x="4626518" y="2929735"/>
                </a:lnTo>
                <a:lnTo>
                  <a:pt x="5015676" y="2929735"/>
                </a:lnTo>
                <a:lnTo>
                  <a:pt x="5015676" y="2777953"/>
                </a:lnTo>
                <a:lnTo>
                  <a:pt x="4942522" y="2777953"/>
                </a:lnTo>
                <a:cubicBezTo>
                  <a:pt x="4942854" y="2748758"/>
                  <a:pt x="4947831" y="2725202"/>
                  <a:pt x="4957452" y="2707287"/>
                </a:cubicBezTo>
                <a:cubicBezTo>
                  <a:pt x="4966741" y="2690036"/>
                  <a:pt x="4984325" y="2676102"/>
                  <a:pt x="5010202" y="2665486"/>
                </a:cubicBezTo>
                <a:cubicBezTo>
                  <a:pt x="5035084" y="2655201"/>
                  <a:pt x="5073071" y="2650058"/>
                  <a:pt x="5124163" y="2650058"/>
                </a:cubicBezTo>
                <a:cubicBezTo>
                  <a:pt x="5132457" y="2650058"/>
                  <a:pt x="5139424" y="2650224"/>
                  <a:pt x="5145064" y="2650556"/>
                </a:cubicBezTo>
                <a:close/>
                <a:moveTo>
                  <a:pt x="5499949" y="2433086"/>
                </a:moveTo>
                <a:cubicBezTo>
                  <a:pt x="5405065" y="2433086"/>
                  <a:pt x="5329921" y="2457637"/>
                  <a:pt x="5274516" y="2506737"/>
                </a:cubicBezTo>
                <a:cubicBezTo>
                  <a:pt x="5218449" y="2555838"/>
                  <a:pt x="5190414" y="2617214"/>
                  <a:pt x="5190414" y="2690866"/>
                </a:cubicBezTo>
                <a:cubicBezTo>
                  <a:pt x="5190414" y="2766176"/>
                  <a:pt x="5218780" y="2827054"/>
                  <a:pt x="5275511" y="2873501"/>
                </a:cubicBezTo>
                <a:cubicBezTo>
                  <a:pt x="5332243" y="2920279"/>
                  <a:pt x="5416842" y="2943669"/>
                  <a:pt x="5529310" y="2943669"/>
                </a:cubicBezTo>
                <a:cubicBezTo>
                  <a:pt x="5596326" y="2943669"/>
                  <a:pt x="5653887" y="2930730"/>
                  <a:pt x="5701992" y="2904853"/>
                </a:cubicBezTo>
                <a:cubicBezTo>
                  <a:pt x="5725879" y="2892245"/>
                  <a:pt x="5746117" y="2877399"/>
                  <a:pt x="5762705" y="2860313"/>
                </a:cubicBezTo>
                <a:cubicBezTo>
                  <a:pt x="5779294" y="2843227"/>
                  <a:pt x="5792232" y="2823902"/>
                  <a:pt x="5801521" y="2802337"/>
                </a:cubicBezTo>
                <a:lnTo>
                  <a:pt x="5594999" y="2776958"/>
                </a:lnTo>
                <a:cubicBezTo>
                  <a:pt x="5579738" y="2812788"/>
                  <a:pt x="5554856" y="2830703"/>
                  <a:pt x="5520352" y="2830703"/>
                </a:cubicBezTo>
                <a:cubicBezTo>
                  <a:pt x="5462958" y="2830703"/>
                  <a:pt x="5433762" y="2791555"/>
                  <a:pt x="5432767" y="2713259"/>
                </a:cubicBezTo>
                <a:lnTo>
                  <a:pt x="5812967" y="2713259"/>
                </a:lnTo>
                <a:cubicBezTo>
                  <a:pt x="5809318" y="2619039"/>
                  <a:pt x="5779294" y="2548871"/>
                  <a:pt x="5722893" y="2502756"/>
                </a:cubicBezTo>
                <a:cubicBezTo>
                  <a:pt x="5665499" y="2456309"/>
                  <a:pt x="5591184" y="2433086"/>
                  <a:pt x="5499949" y="2433086"/>
                </a:cubicBezTo>
                <a:close/>
                <a:moveTo>
                  <a:pt x="4186494" y="2433086"/>
                </a:moveTo>
                <a:cubicBezTo>
                  <a:pt x="4093933" y="2433086"/>
                  <a:pt x="4023931" y="2442707"/>
                  <a:pt x="3976489" y="2461949"/>
                </a:cubicBezTo>
                <a:cubicBezTo>
                  <a:pt x="3928383" y="2481191"/>
                  <a:pt x="3893548" y="2514534"/>
                  <a:pt x="3871983" y="2561975"/>
                </a:cubicBezTo>
                <a:lnTo>
                  <a:pt x="4068055" y="2581881"/>
                </a:lnTo>
                <a:cubicBezTo>
                  <a:pt x="4089620" y="2551028"/>
                  <a:pt x="4120474" y="2535600"/>
                  <a:pt x="4160617" y="2535600"/>
                </a:cubicBezTo>
                <a:cubicBezTo>
                  <a:pt x="4182513" y="2535600"/>
                  <a:pt x="4201756" y="2539913"/>
                  <a:pt x="4218344" y="2548539"/>
                </a:cubicBezTo>
                <a:cubicBezTo>
                  <a:pt x="4234268" y="2557497"/>
                  <a:pt x="4244553" y="2568279"/>
                  <a:pt x="4249198" y="2580886"/>
                </a:cubicBezTo>
                <a:cubicBezTo>
                  <a:pt x="4253511" y="2592829"/>
                  <a:pt x="4255667" y="2613730"/>
                  <a:pt x="4255667" y="2643589"/>
                </a:cubicBezTo>
                <a:lnTo>
                  <a:pt x="4255667" y="2658021"/>
                </a:lnTo>
                <a:cubicBezTo>
                  <a:pt x="4218841" y="2641764"/>
                  <a:pt x="4169243" y="2633636"/>
                  <a:pt x="4106871" y="2633636"/>
                </a:cubicBezTo>
                <a:cubicBezTo>
                  <a:pt x="4038528" y="2633636"/>
                  <a:pt x="3983124" y="2648068"/>
                  <a:pt x="3940658" y="2676931"/>
                </a:cubicBezTo>
                <a:cubicBezTo>
                  <a:pt x="3897861" y="2705795"/>
                  <a:pt x="3876462" y="2742786"/>
                  <a:pt x="3876462" y="2787906"/>
                </a:cubicBezTo>
                <a:cubicBezTo>
                  <a:pt x="3876462" y="2828713"/>
                  <a:pt x="3893880" y="2864046"/>
                  <a:pt x="3928715" y="2893904"/>
                </a:cubicBezTo>
                <a:cubicBezTo>
                  <a:pt x="3963218" y="2923763"/>
                  <a:pt x="4014476" y="2938692"/>
                  <a:pt x="4082487" y="2938692"/>
                </a:cubicBezTo>
                <a:cubicBezTo>
                  <a:pt x="4154811" y="2938692"/>
                  <a:pt x="4212538" y="2924758"/>
                  <a:pt x="4255667" y="2896890"/>
                </a:cubicBezTo>
                <a:lnTo>
                  <a:pt x="4255667" y="2929735"/>
                </a:lnTo>
                <a:lnTo>
                  <a:pt x="4567690" y="2929735"/>
                </a:lnTo>
                <a:lnTo>
                  <a:pt x="4567690" y="2777953"/>
                </a:lnTo>
                <a:lnTo>
                  <a:pt x="4505982" y="2777953"/>
                </a:lnTo>
                <a:lnTo>
                  <a:pt x="4505982" y="2638613"/>
                </a:lnTo>
                <a:cubicBezTo>
                  <a:pt x="4505982" y="2594488"/>
                  <a:pt x="4501669" y="2561975"/>
                  <a:pt x="4493043" y="2541075"/>
                </a:cubicBezTo>
                <a:cubicBezTo>
                  <a:pt x="4484749" y="2520837"/>
                  <a:pt x="4469986" y="2501927"/>
                  <a:pt x="4448753" y="2484343"/>
                </a:cubicBezTo>
                <a:cubicBezTo>
                  <a:pt x="4427520" y="2467091"/>
                  <a:pt x="4394842" y="2454318"/>
                  <a:pt x="4350717" y="2446024"/>
                </a:cubicBezTo>
                <a:cubicBezTo>
                  <a:pt x="4329484" y="2441711"/>
                  <a:pt x="4305348" y="2438477"/>
                  <a:pt x="4278310" y="2436321"/>
                </a:cubicBezTo>
                <a:cubicBezTo>
                  <a:pt x="4251271" y="2434164"/>
                  <a:pt x="4220666" y="2433086"/>
                  <a:pt x="4186494" y="2433086"/>
                </a:cubicBezTo>
                <a:close/>
                <a:moveTo>
                  <a:pt x="2024320" y="2433086"/>
                </a:moveTo>
                <a:cubicBezTo>
                  <a:pt x="1931758" y="2433086"/>
                  <a:pt x="1861756" y="2442707"/>
                  <a:pt x="1814314" y="2461949"/>
                </a:cubicBezTo>
                <a:cubicBezTo>
                  <a:pt x="1766209" y="2481191"/>
                  <a:pt x="1731373" y="2514534"/>
                  <a:pt x="1709809" y="2561975"/>
                </a:cubicBezTo>
                <a:lnTo>
                  <a:pt x="1905880" y="2581881"/>
                </a:lnTo>
                <a:cubicBezTo>
                  <a:pt x="1927445" y="2551028"/>
                  <a:pt x="1958299" y="2535600"/>
                  <a:pt x="1998442" y="2535600"/>
                </a:cubicBezTo>
                <a:cubicBezTo>
                  <a:pt x="2020339" y="2535600"/>
                  <a:pt x="2039581" y="2539913"/>
                  <a:pt x="2056169" y="2548539"/>
                </a:cubicBezTo>
                <a:cubicBezTo>
                  <a:pt x="2072094" y="2557497"/>
                  <a:pt x="2082378" y="2568279"/>
                  <a:pt x="2087023" y="2580886"/>
                </a:cubicBezTo>
                <a:cubicBezTo>
                  <a:pt x="2091336" y="2592829"/>
                  <a:pt x="2093492" y="2613730"/>
                  <a:pt x="2093492" y="2643589"/>
                </a:cubicBezTo>
                <a:lnTo>
                  <a:pt x="2093492" y="2658021"/>
                </a:lnTo>
                <a:cubicBezTo>
                  <a:pt x="2056667" y="2641764"/>
                  <a:pt x="2007068" y="2633636"/>
                  <a:pt x="1944697" y="2633636"/>
                </a:cubicBezTo>
                <a:cubicBezTo>
                  <a:pt x="1876354" y="2633636"/>
                  <a:pt x="1820949" y="2648068"/>
                  <a:pt x="1778484" y="2676931"/>
                </a:cubicBezTo>
                <a:cubicBezTo>
                  <a:pt x="1735686" y="2705795"/>
                  <a:pt x="1714287" y="2742786"/>
                  <a:pt x="1714287" y="2787906"/>
                </a:cubicBezTo>
                <a:cubicBezTo>
                  <a:pt x="1714287" y="2828713"/>
                  <a:pt x="1731705" y="2864046"/>
                  <a:pt x="1766540" y="2893904"/>
                </a:cubicBezTo>
                <a:cubicBezTo>
                  <a:pt x="1801044" y="2923763"/>
                  <a:pt x="1852301" y="2938692"/>
                  <a:pt x="1920312" y="2938692"/>
                </a:cubicBezTo>
                <a:cubicBezTo>
                  <a:pt x="1992637" y="2938692"/>
                  <a:pt x="2050363" y="2924758"/>
                  <a:pt x="2093492" y="2896890"/>
                </a:cubicBezTo>
                <a:lnTo>
                  <a:pt x="2093492" y="2929735"/>
                </a:lnTo>
                <a:lnTo>
                  <a:pt x="2405515" y="2929735"/>
                </a:lnTo>
                <a:lnTo>
                  <a:pt x="2405515" y="2777953"/>
                </a:lnTo>
                <a:lnTo>
                  <a:pt x="2343807" y="2777953"/>
                </a:lnTo>
                <a:lnTo>
                  <a:pt x="2343807" y="2638613"/>
                </a:lnTo>
                <a:cubicBezTo>
                  <a:pt x="2343807" y="2594488"/>
                  <a:pt x="2339494" y="2561975"/>
                  <a:pt x="2330868" y="2541075"/>
                </a:cubicBezTo>
                <a:cubicBezTo>
                  <a:pt x="2322574" y="2520837"/>
                  <a:pt x="2307811" y="2501927"/>
                  <a:pt x="2286579" y="2484343"/>
                </a:cubicBezTo>
                <a:cubicBezTo>
                  <a:pt x="2265345" y="2467091"/>
                  <a:pt x="2232667" y="2454318"/>
                  <a:pt x="2188542" y="2446024"/>
                </a:cubicBezTo>
                <a:cubicBezTo>
                  <a:pt x="2167310" y="2441711"/>
                  <a:pt x="2143174" y="2438477"/>
                  <a:pt x="2116135" y="2436321"/>
                </a:cubicBezTo>
                <a:cubicBezTo>
                  <a:pt x="2089097" y="2434164"/>
                  <a:pt x="2058492" y="2433086"/>
                  <a:pt x="2024320" y="2433086"/>
                </a:cubicBezTo>
                <a:close/>
                <a:moveTo>
                  <a:pt x="2465340" y="2237511"/>
                </a:moveTo>
                <a:lnTo>
                  <a:pt x="2465340" y="2389293"/>
                </a:lnTo>
                <a:lnTo>
                  <a:pt x="2516597" y="2389293"/>
                </a:lnTo>
                <a:lnTo>
                  <a:pt x="2516597" y="2777953"/>
                </a:lnTo>
                <a:lnTo>
                  <a:pt x="2465340" y="2777953"/>
                </a:lnTo>
                <a:lnTo>
                  <a:pt x="2465340" y="2929735"/>
                </a:lnTo>
                <a:lnTo>
                  <a:pt x="2811202" y="2929735"/>
                </a:lnTo>
                <a:lnTo>
                  <a:pt x="2811202" y="2777953"/>
                </a:lnTo>
                <a:lnTo>
                  <a:pt x="2766912" y="2777953"/>
                </a:lnTo>
                <a:lnTo>
                  <a:pt x="2766912" y="2237511"/>
                </a:lnTo>
                <a:close/>
                <a:moveTo>
                  <a:pt x="588347" y="2237511"/>
                </a:moveTo>
                <a:lnTo>
                  <a:pt x="588347" y="2403227"/>
                </a:lnTo>
                <a:lnTo>
                  <a:pt x="643088" y="2403227"/>
                </a:lnTo>
                <a:lnTo>
                  <a:pt x="643088" y="2764019"/>
                </a:lnTo>
                <a:lnTo>
                  <a:pt x="589840" y="2764019"/>
                </a:lnTo>
                <a:lnTo>
                  <a:pt x="589840" y="2929735"/>
                </a:lnTo>
                <a:lnTo>
                  <a:pt x="858070" y="2929735"/>
                </a:lnTo>
                <a:lnTo>
                  <a:pt x="858070" y="2764019"/>
                </a:lnTo>
                <a:lnTo>
                  <a:pt x="803329" y="2764019"/>
                </a:lnTo>
                <a:lnTo>
                  <a:pt x="803329" y="2382326"/>
                </a:lnTo>
                <a:lnTo>
                  <a:pt x="1010349" y="2929735"/>
                </a:lnTo>
                <a:lnTo>
                  <a:pt x="1113859" y="2929735"/>
                </a:lnTo>
                <a:lnTo>
                  <a:pt x="1322869" y="2377349"/>
                </a:lnTo>
                <a:lnTo>
                  <a:pt x="1322869" y="2764019"/>
                </a:lnTo>
                <a:lnTo>
                  <a:pt x="1267631" y="2764019"/>
                </a:lnTo>
                <a:lnTo>
                  <a:pt x="1267631" y="2929735"/>
                </a:lnTo>
                <a:lnTo>
                  <a:pt x="1628921" y="2929735"/>
                </a:lnTo>
                <a:lnTo>
                  <a:pt x="1628921" y="2764019"/>
                </a:lnTo>
                <a:lnTo>
                  <a:pt x="1573185" y="2764019"/>
                </a:lnTo>
                <a:lnTo>
                  <a:pt x="1573185" y="2403227"/>
                </a:lnTo>
                <a:lnTo>
                  <a:pt x="1627428" y="2403227"/>
                </a:lnTo>
                <a:lnTo>
                  <a:pt x="1627428" y="2237511"/>
                </a:lnTo>
                <a:lnTo>
                  <a:pt x="1212393" y="2237511"/>
                </a:lnTo>
                <a:lnTo>
                  <a:pt x="1107887" y="2504746"/>
                </a:lnTo>
                <a:lnTo>
                  <a:pt x="1005870" y="2237511"/>
                </a:lnTo>
                <a:close/>
                <a:moveTo>
                  <a:pt x="6334506" y="1026624"/>
                </a:moveTo>
                <a:lnTo>
                  <a:pt x="6334506" y="1107885"/>
                </a:lnTo>
                <a:lnTo>
                  <a:pt x="6445904" y="1107885"/>
                </a:lnTo>
                <a:lnTo>
                  <a:pt x="6445904" y="1026624"/>
                </a:lnTo>
                <a:close/>
                <a:moveTo>
                  <a:pt x="5905732" y="1004970"/>
                </a:moveTo>
                <a:cubicBezTo>
                  <a:pt x="5916894" y="1004970"/>
                  <a:pt x="5927461" y="1007649"/>
                  <a:pt x="5937432" y="1013007"/>
                </a:cubicBezTo>
                <a:lnTo>
                  <a:pt x="5937432" y="1052521"/>
                </a:lnTo>
                <a:cubicBezTo>
                  <a:pt x="5928800" y="1060111"/>
                  <a:pt x="5917489" y="1063906"/>
                  <a:pt x="5903500" y="1063906"/>
                </a:cubicBezTo>
                <a:cubicBezTo>
                  <a:pt x="5895612" y="1063906"/>
                  <a:pt x="5888617" y="1061078"/>
                  <a:pt x="5882515" y="1055423"/>
                </a:cubicBezTo>
                <a:cubicBezTo>
                  <a:pt x="5876562" y="1049916"/>
                  <a:pt x="5873585" y="1042772"/>
                  <a:pt x="5873585" y="1033991"/>
                </a:cubicBezTo>
                <a:cubicBezTo>
                  <a:pt x="5873585" y="1025508"/>
                  <a:pt x="5876487" y="1018513"/>
                  <a:pt x="5882292" y="1013007"/>
                </a:cubicBezTo>
                <a:cubicBezTo>
                  <a:pt x="5888096" y="1007649"/>
                  <a:pt x="5895909" y="1004970"/>
                  <a:pt x="5905732" y="1004970"/>
                </a:cubicBezTo>
                <a:close/>
                <a:moveTo>
                  <a:pt x="1571858" y="1004970"/>
                </a:moveTo>
                <a:cubicBezTo>
                  <a:pt x="1583020" y="1004970"/>
                  <a:pt x="1593587" y="1007649"/>
                  <a:pt x="1603558" y="1013007"/>
                </a:cubicBezTo>
                <a:lnTo>
                  <a:pt x="1603558" y="1052521"/>
                </a:lnTo>
                <a:cubicBezTo>
                  <a:pt x="1594926" y="1060111"/>
                  <a:pt x="1583615" y="1063906"/>
                  <a:pt x="1569626" y="1063906"/>
                </a:cubicBezTo>
                <a:cubicBezTo>
                  <a:pt x="1561738" y="1063906"/>
                  <a:pt x="1554743" y="1061078"/>
                  <a:pt x="1548641" y="1055423"/>
                </a:cubicBezTo>
                <a:cubicBezTo>
                  <a:pt x="1542688" y="1049916"/>
                  <a:pt x="1539711" y="1042772"/>
                  <a:pt x="1539711" y="1033991"/>
                </a:cubicBezTo>
                <a:cubicBezTo>
                  <a:pt x="1539711" y="1025508"/>
                  <a:pt x="1542613" y="1018513"/>
                  <a:pt x="1548417" y="1013007"/>
                </a:cubicBezTo>
                <a:cubicBezTo>
                  <a:pt x="1554222" y="1007649"/>
                  <a:pt x="1562035" y="1004970"/>
                  <a:pt x="1571858" y="1004970"/>
                </a:cubicBezTo>
                <a:close/>
                <a:moveTo>
                  <a:pt x="3100173" y="951168"/>
                </a:moveTo>
                <a:cubicBezTo>
                  <a:pt x="3111931" y="951168"/>
                  <a:pt x="3121307" y="955782"/>
                  <a:pt x="3128303" y="965009"/>
                </a:cubicBezTo>
                <a:cubicBezTo>
                  <a:pt x="3135148" y="974088"/>
                  <a:pt x="3138572" y="985920"/>
                  <a:pt x="3138572" y="1000505"/>
                </a:cubicBezTo>
                <a:cubicBezTo>
                  <a:pt x="3138572" y="1013899"/>
                  <a:pt x="3135372" y="1024987"/>
                  <a:pt x="3128972" y="1033768"/>
                </a:cubicBezTo>
                <a:cubicBezTo>
                  <a:pt x="3122573" y="1042847"/>
                  <a:pt x="3112824" y="1047386"/>
                  <a:pt x="3099727" y="1047386"/>
                </a:cubicBezTo>
                <a:cubicBezTo>
                  <a:pt x="3087375" y="1047386"/>
                  <a:pt x="3077850" y="1042921"/>
                  <a:pt x="3071152" y="1033991"/>
                </a:cubicBezTo>
                <a:cubicBezTo>
                  <a:pt x="3064455" y="1025210"/>
                  <a:pt x="3061107" y="1014197"/>
                  <a:pt x="3061107" y="1000951"/>
                </a:cubicBezTo>
                <a:cubicBezTo>
                  <a:pt x="3061107" y="986962"/>
                  <a:pt x="3064455" y="975204"/>
                  <a:pt x="3071152" y="965679"/>
                </a:cubicBezTo>
                <a:cubicBezTo>
                  <a:pt x="3077850" y="956005"/>
                  <a:pt x="3087523" y="951168"/>
                  <a:pt x="3100173" y="951168"/>
                </a:cubicBezTo>
                <a:close/>
                <a:moveTo>
                  <a:pt x="5584338" y="934425"/>
                </a:moveTo>
                <a:cubicBezTo>
                  <a:pt x="5594160" y="934425"/>
                  <a:pt x="5602048" y="938220"/>
                  <a:pt x="5608001" y="945811"/>
                </a:cubicBezTo>
                <a:cubicBezTo>
                  <a:pt x="5613954" y="953550"/>
                  <a:pt x="5616931" y="963298"/>
                  <a:pt x="5616931" y="975055"/>
                </a:cubicBezTo>
                <a:cubicBezTo>
                  <a:pt x="5616931" y="975651"/>
                  <a:pt x="5616782" y="978181"/>
                  <a:pt x="5616485" y="982646"/>
                </a:cubicBezTo>
                <a:lnTo>
                  <a:pt x="5553307" y="982646"/>
                </a:lnTo>
                <a:cubicBezTo>
                  <a:pt x="5553158" y="981306"/>
                  <a:pt x="5553084" y="979818"/>
                  <a:pt x="5553084" y="978181"/>
                </a:cubicBezTo>
                <a:cubicBezTo>
                  <a:pt x="5553084" y="965828"/>
                  <a:pt x="5555763" y="955410"/>
                  <a:pt x="5561120" y="946927"/>
                </a:cubicBezTo>
                <a:cubicBezTo>
                  <a:pt x="5566478" y="938593"/>
                  <a:pt x="5574217" y="934425"/>
                  <a:pt x="5584338" y="934425"/>
                </a:cubicBezTo>
                <a:close/>
                <a:moveTo>
                  <a:pt x="4231788" y="934425"/>
                </a:moveTo>
                <a:cubicBezTo>
                  <a:pt x="4241610" y="934425"/>
                  <a:pt x="4249498" y="938220"/>
                  <a:pt x="4255451" y="945811"/>
                </a:cubicBezTo>
                <a:cubicBezTo>
                  <a:pt x="4261405" y="953550"/>
                  <a:pt x="4264381" y="963298"/>
                  <a:pt x="4264381" y="975055"/>
                </a:cubicBezTo>
                <a:cubicBezTo>
                  <a:pt x="4264381" y="975651"/>
                  <a:pt x="4264232" y="978181"/>
                  <a:pt x="4263935" y="982646"/>
                </a:cubicBezTo>
                <a:lnTo>
                  <a:pt x="4200757" y="982646"/>
                </a:lnTo>
                <a:cubicBezTo>
                  <a:pt x="4200608" y="981306"/>
                  <a:pt x="4200534" y="979818"/>
                  <a:pt x="4200534" y="978181"/>
                </a:cubicBezTo>
                <a:cubicBezTo>
                  <a:pt x="4200534" y="965828"/>
                  <a:pt x="4203213" y="955410"/>
                  <a:pt x="4208571" y="946927"/>
                </a:cubicBezTo>
                <a:cubicBezTo>
                  <a:pt x="4213928" y="938593"/>
                  <a:pt x="4221667" y="934425"/>
                  <a:pt x="4231788" y="934425"/>
                </a:cubicBezTo>
                <a:close/>
                <a:moveTo>
                  <a:pt x="6334506" y="891340"/>
                </a:moveTo>
                <a:lnTo>
                  <a:pt x="6334506" y="972600"/>
                </a:lnTo>
                <a:lnTo>
                  <a:pt x="6445904" y="972600"/>
                </a:lnTo>
                <a:lnTo>
                  <a:pt x="6445904" y="891340"/>
                </a:lnTo>
                <a:close/>
                <a:moveTo>
                  <a:pt x="2400980" y="891340"/>
                </a:moveTo>
                <a:lnTo>
                  <a:pt x="2400980" y="959428"/>
                </a:lnTo>
                <a:lnTo>
                  <a:pt x="2423303" y="959428"/>
                </a:lnTo>
                <a:lnTo>
                  <a:pt x="2423303" y="1039796"/>
                </a:lnTo>
                <a:lnTo>
                  <a:pt x="2400980" y="1039796"/>
                </a:lnTo>
                <a:lnTo>
                  <a:pt x="2400980" y="1107885"/>
                </a:lnTo>
                <a:lnTo>
                  <a:pt x="2554346" y="1107885"/>
                </a:lnTo>
                <a:lnTo>
                  <a:pt x="2554346" y="1039796"/>
                </a:lnTo>
                <a:lnTo>
                  <a:pt x="2535594" y="1039796"/>
                </a:lnTo>
                <a:lnTo>
                  <a:pt x="2535594" y="891340"/>
                </a:lnTo>
                <a:close/>
                <a:moveTo>
                  <a:pt x="5423082" y="887321"/>
                </a:moveTo>
                <a:cubicBezTo>
                  <a:pt x="5403735" y="887321"/>
                  <a:pt x="5389076" y="888735"/>
                  <a:pt x="5379104" y="891563"/>
                </a:cubicBezTo>
                <a:cubicBezTo>
                  <a:pt x="5368686" y="894539"/>
                  <a:pt x="5358417" y="900865"/>
                  <a:pt x="5348297" y="910538"/>
                </a:cubicBezTo>
                <a:cubicBezTo>
                  <a:pt x="5337729" y="920361"/>
                  <a:pt x="5329916" y="932044"/>
                  <a:pt x="5324856" y="945587"/>
                </a:cubicBezTo>
                <a:lnTo>
                  <a:pt x="5324856" y="891340"/>
                </a:lnTo>
                <a:lnTo>
                  <a:pt x="5190464" y="891340"/>
                </a:lnTo>
                <a:lnTo>
                  <a:pt x="5190464" y="959428"/>
                </a:lnTo>
                <a:lnTo>
                  <a:pt x="5219932" y="959428"/>
                </a:lnTo>
                <a:lnTo>
                  <a:pt x="5219932" y="1039796"/>
                </a:lnTo>
                <a:lnTo>
                  <a:pt x="5190464" y="1039796"/>
                </a:lnTo>
                <a:lnTo>
                  <a:pt x="5190464" y="1107885"/>
                </a:lnTo>
                <a:lnTo>
                  <a:pt x="5365039" y="1107885"/>
                </a:lnTo>
                <a:lnTo>
                  <a:pt x="5365039" y="1039796"/>
                </a:lnTo>
                <a:lnTo>
                  <a:pt x="5332223" y="1039796"/>
                </a:lnTo>
                <a:cubicBezTo>
                  <a:pt x="5332372" y="1026699"/>
                  <a:pt x="5334605" y="1016132"/>
                  <a:pt x="5338920" y="1008095"/>
                </a:cubicBezTo>
                <a:cubicBezTo>
                  <a:pt x="5343087" y="1000356"/>
                  <a:pt x="5350975" y="994105"/>
                  <a:pt x="5362584" y="989343"/>
                </a:cubicBezTo>
                <a:cubicBezTo>
                  <a:pt x="5373746" y="984729"/>
                  <a:pt x="5390787" y="982422"/>
                  <a:pt x="5413706" y="982422"/>
                </a:cubicBezTo>
                <a:cubicBezTo>
                  <a:pt x="5417427" y="982422"/>
                  <a:pt x="5420552" y="982497"/>
                  <a:pt x="5423082" y="982646"/>
                </a:cubicBezTo>
                <a:close/>
                <a:moveTo>
                  <a:pt x="3066910" y="887321"/>
                </a:moveTo>
                <a:cubicBezTo>
                  <a:pt x="3033870" y="887321"/>
                  <a:pt x="3005742" y="897367"/>
                  <a:pt x="2982526" y="917459"/>
                </a:cubicBezTo>
                <a:cubicBezTo>
                  <a:pt x="2959159" y="937551"/>
                  <a:pt x="2947475" y="964712"/>
                  <a:pt x="2947475" y="998942"/>
                </a:cubicBezTo>
                <a:cubicBezTo>
                  <a:pt x="2947475" y="1031387"/>
                  <a:pt x="2958712" y="1056762"/>
                  <a:pt x="2981186" y="1075068"/>
                </a:cubicBezTo>
                <a:cubicBezTo>
                  <a:pt x="3003361" y="1093523"/>
                  <a:pt x="3030597" y="1102750"/>
                  <a:pt x="3062893" y="1102750"/>
                </a:cubicBezTo>
                <a:cubicBezTo>
                  <a:pt x="3090575" y="1102750"/>
                  <a:pt x="3115652" y="1097095"/>
                  <a:pt x="3138125" y="1085784"/>
                </a:cubicBezTo>
                <a:cubicBezTo>
                  <a:pt x="3138125" y="1099178"/>
                  <a:pt x="3136637" y="1109522"/>
                  <a:pt x="3133660" y="1116814"/>
                </a:cubicBezTo>
                <a:cubicBezTo>
                  <a:pt x="3130535" y="1124107"/>
                  <a:pt x="3123466" y="1130432"/>
                  <a:pt x="3112451" y="1135790"/>
                </a:cubicBezTo>
                <a:cubicBezTo>
                  <a:pt x="3101587" y="1141297"/>
                  <a:pt x="3086482" y="1144050"/>
                  <a:pt x="3067135" y="1144050"/>
                </a:cubicBezTo>
                <a:cubicBezTo>
                  <a:pt x="3037814" y="1144050"/>
                  <a:pt x="3014449" y="1140404"/>
                  <a:pt x="2997036" y="1133111"/>
                </a:cubicBezTo>
                <a:lnTo>
                  <a:pt x="2966228" y="1188029"/>
                </a:lnTo>
                <a:cubicBezTo>
                  <a:pt x="2977093" y="1192344"/>
                  <a:pt x="2994580" y="1196437"/>
                  <a:pt x="3018691" y="1200307"/>
                </a:cubicBezTo>
                <a:cubicBezTo>
                  <a:pt x="3032829" y="1202390"/>
                  <a:pt x="3045368" y="1203879"/>
                  <a:pt x="3056307" y="1204772"/>
                </a:cubicBezTo>
                <a:cubicBezTo>
                  <a:pt x="3067246" y="1205665"/>
                  <a:pt x="3079710" y="1206111"/>
                  <a:pt x="3093699" y="1206111"/>
                </a:cubicBezTo>
                <a:cubicBezTo>
                  <a:pt x="3124954" y="1206111"/>
                  <a:pt x="3150031" y="1203655"/>
                  <a:pt x="3168932" y="1198744"/>
                </a:cubicBezTo>
                <a:cubicBezTo>
                  <a:pt x="3187982" y="1194131"/>
                  <a:pt x="3203833" y="1186540"/>
                  <a:pt x="3216484" y="1175973"/>
                </a:cubicBezTo>
                <a:cubicBezTo>
                  <a:pt x="3229133" y="1165853"/>
                  <a:pt x="3237914" y="1153649"/>
                  <a:pt x="3242826" y="1139362"/>
                </a:cubicBezTo>
                <a:cubicBezTo>
                  <a:pt x="3247589" y="1125074"/>
                  <a:pt x="3249970" y="1104685"/>
                  <a:pt x="3249970" y="1078193"/>
                </a:cubicBezTo>
                <a:lnTo>
                  <a:pt x="3249970" y="959428"/>
                </a:lnTo>
                <a:lnTo>
                  <a:pt x="3276981" y="959428"/>
                </a:lnTo>
                <a:lnTo>
                  <a:pt x="3276981" y="891340"/>
                </a:lnTo>
                <a:lnTo>
                  <a:pt x="3138125" y="891340"/>
                </a:lnTo>
                <a:lnTo>
                  <a:pt x="3138125" y="905181"/>
                </a:lnTo>
                <a:cubicBezTo>
                  <a:pt x="3117735" y="893274"/>
                  <a:pt x="3093997" y="887321"/>
                  <a:pt x="3066910" y="887321"/>
                </a:cubicBezTo>
                <a:close/>
                <a:moveTo>
                  <a:pt x="2810331" y="887321"/>
                </a:moveTo>
                <a:cubicBezTo>
                  <a:pt x="2778780" y="887321"/>
                  <a:pt x="2749237" y="897814"/>
                  <a:pt x="2721704" y="918798"/>
                </a:cubicBezTo>
                <a:lnTo>
                  <a:pt x="2721704" y="891340"/>
                </a:lnTo>
                <a:lnTo>
                  <a:pt x="2581508" y="891340"/>
                </a:lnTo>
                <a:lnTo>
                  <a:pt x="2581508" y="959428"/>
                </a:lnTo>
                <a:lnTo>
                  <a:pt x="2609413" y="959428"/>
                </a:lnTo>
                <a:lnTo>
                  <a:pt x="2609413" y="1039796"/>
                </a:lnTo>
                <a:lnTo>
                  <a:pt x="2581508" y="1039796"/>
                </a:lnTo>
                <a:lnTo>
                  <a:pt x="2581508" y="1107885"/>
                </a:lnTo>
                <a:lnTo>
                  <a:pt x="2752958" y="1107885"/>
                </a:lnTo>
                <a:lnTo>
                  <a:pt x="2752958" y="1039796"/>
                </a:lnTo>
                <a:lnTo>
                  <a:pt x="2721704" y="1039796"/>
                </a:lnTo>
                <a:lnTo>
                  <a:pt x="2721704" y="971707"/>
                </a:lnTo>
                <a:cubicBezTo>
                  <a:pt x="2733163" y="964117"/>
                  <a:pt x="2743879" y="960321"/>
                  <a:pt x="2753850" y="960321"/>
                </a:cubicBezTo>
                <a:cubicBezTo>
                  <a:pt x="2764715" y="960321"/>
                  <a:pt x="2772083" y="963596"/>
                  <a:pt x="2775952" y="970144"/>
                </a:cubicBezTo>
                <a:cubicBezTo>
                  <a:pt x="2779524" y="976841"/>
                  <a:pt x="2781310" y="990682"/>
                  <a:pt x="2781310" y="1011667"/>
                </a:cubicBezTo>
                <a:lnTo>
                  <a:pt x="2781310" y="1107885"/>
                </a:lnTo>
                <a:lnTo>
                  <a:pt x="2919273" y="1107885"/>
                </a:lnTo>
                <a:lnTo>
                  <a:pt x="2919273" y="1039796"/>
                </a:lnTo>
                <a:lnTo>
                  <a:pt x="2893600" y="1039796"/>
                </a:lnTo>
                <a:lnTo>
                  <a:pt x="2893600" y="984208"/>
                </a:lnTo>
                <a:cubicBezTo>
                  <a:pt x="2893600" y="950276"/>
                  <a:pt x="2886680" y="925644"/>
                  <a:pt x="2872839" y="910315"/>
                </a:cubicBezTo>
                <a:cubicBezTo>
                  <a:pt x="2858849" y="894986"/>
                  <a:pt x="2838013" y="887321"/>
                  <a:pt x="2810331" y="887321"/>
                </a:cubicBezTo>
                <a:close/>
                <a:moveTo>
                  <a:pt x="1865868" y="887321"/>
                </a:moveTo>
                <a:cubicBezTo>
                  <a:pt x="1839972" y="887321"/>
                  <a:pt x="1818615" y="892902"/>
                  <a:pt x="1801797" y="904064"/>
                </a:cubicBezTo>
                <a:cubicBezTo>
                  <a:pt x="1784831" y="915375"/>
                  <a:pt x="1776348" y="933011"/>
                  <a:pt x="1776348" y="956973"/>
                </a:cubicBezTo>
                <a:cubicBezTo>
                  <a:pt x="1776348" y="967837"/>
                  <a:pt x="1778133" y="976618"/>
                  <a:pt x="1781705" y="983315"/>
                </a:cubicBezTo>
                <a:cubicBezTo>
                  <a:pt x="1784980" y="990013"/>
                  <a:pt x="1791454" y="996859"/>
                  <a:pt x="1801127" y="1003854"/>
                </a:cubicBezTo>
                <a:cubicBezTo>
                  <a:pt x="1810503" y="1010848"/>
                  <a:pt x="1823303" y="1016653"/>
                  <a:pt x="1839525" y="1021266"/>
                </a:cubicBezTo>
                <a:cubicBezTo>
                  <a:pt x="1858278" y="1026773"/>
                  <a:pt x="1875393" y="1031610"/>
                  <a:pt x="1890871" y="1035777"/>
                </a:cubicBezTo>
                <a:cubicBezTo>
                  <a:pt x="1910070" y="1040391"/>
                  <a:pt x="1921901" y="1043888"/>
                  <a:pt x="1926367" y="1046270"/>
                </a:cubicBezTo>
                <a:cubicBezTo>
                  <a:pt x="1930682" y="1048502"/>
                  <a:pt x="1932840" y="1051702"/>
                  <a:pt x="1932840" y="1055869"/>
                </a:cubicBezTo>
                <a:cubicBezTo>
                  <a:pt x="1932840" y="1064055"/>
                  <a:pt x="1922869" y="1068148"/>
                  <a:pt x="1902926" y="1068148"/>
                </a:cubicBezTo>
                <a:cubicBezTo>
                  <a:pt x="1883132" y="1068148"/>
                  <a:pt x="1864900" y="1059366"/>
                  <a:pt x="1848231" y="1041805"/>
                </a:cubicBezTo>
                <a:lnTo>
                  <a:pt x="1783268" y="1041805"/>
                </a:lnTo>
                <a:lnTo>
                  <a:pt x="1783268" y="1110563"/>
                </a:lnTo>
                <a:lnTo>
                  <a:pt x="1852697" y="1110563"/>
                </a:lnTo>
                <a:lnTo>
                  <a:pt x="1852697" y="1097169"/>
                </a:lnTo>
                <a:cubicBezTo>
                  <a:pt x="1871449" y="1106992"/>
                  <a:pt x="1894294" y="1111903"/>
                  <a:pt x="1921232" y="1111903"/>
                </a:cubicBezTo>
                <a:cubicBezTo>
                  <a:pt x="1948318" y="1111903"/>
                  <a:pt x="1971089" y="1106024"/>
                  <a:pt x="1989544" y="1094267"/>
                </a:cubicBezTo>
                <a:cubicBezTo>
                  <a:pt x="2008147" y="1082361"/>
                  <a:pt x="2017449" y="1063906"/>
                  <a:pt x="2017449" y="1038903"/>
                </a:cubicBezTo>
                <a:cubicBezTo>
                  <a:pt x="2017449" y="1025062"/>
                  <a:pt x="2013654" y="1013379"/>
                  <a:pt x="2006064" y="1003854"/>
                </a:cubicBezTo>
                <a:cubicBezTo>
                  <a:pt x="1998325" y="994329"/>
                  <a:pt x="1986790" y="986664"/>
                  <a:pt x="1971461" y="980860"/>
                </a:cubicBezTo>
                <a:cubicBezTo>
                  <a:pt x="1955983" y="975055"/>
                  <a:pt x="1934478" y="969251"/>
                  <a:pt x="1906944" y="963447"/>
                </a:cubicBezTo>
                <a:cubicBezTo>
                  <a:pt x="1882685" y="958387"/>
                  <a:pt x="1868398" y="955187"/>
                  <a:pt x="1864082" y="953847"/>
                </a:cubicBezTo>
                <a:cubicBezTo>
                  <a:pt x="1859022" y="952508"/>
                  <a:pt x="1856492" y="949680"/>
                  <a:pt x="1856492" y="945364"/>
                </a:cubicBezTo>
                <a:cubicBezTo>
                  <a:pt x="1856492" y="936286"/>
                  <a:pt x="1865049" y="931746"/>
                  <a:pt x="1882164" y="931746"/>
                </a:cubicBezTo>
                <a:cubicBezTo>
                  <a:pt x="1903894" y="931746"/>
                  <a:pt x="1922646" y="939262"/>
                  <a:pt x="1938421" y="954294"/>
                </a:cubicBezTo>
                <a:lnTo>
                  <a:pt x="2001822" y="954294"/>
                </a:lnTo>
                <a:lnTo>
                  <a:pt x="2001822" y="891340"/>
                </a:lnTo>
                <a:lnTo>
                  <a:pt x="1933287" y="891340"/>
                </a:lnTo>
                <a:lnTo>
                  <a:pt x="1933287" y="902502"/>
                </a:lnTo>
                <a:cubicBezTo>
                  <a:pt x="1915130" y="892381"/>
                  <a:pt x="1892657" y="887321"/>
                  <a:pt x="1865868" y="887321"/>
                </a:cubicBezTo>
                <a:close/>
                <a:moveTo>
                  <a:pt x="1112053" y="887321"/>
                </a:moveTo>
                <a:cubicBezTo>
                  <a:pt x="1096277" y="887321"/>
                  <a:pt x="1079757" y="890670"/>
                  <a:pt x="1062493" y="897367"/>
                </a:cubicBezTo>
                <a:cubicBezTo>
                  <a:pt x="1045080" y="904064"/>
                  <a:pt x="1031016" y="911952"/>
                  <a:pt x="1020301" y="921031"/>
                </a:cubicBezTo>
                <a:lnTo>
                  <a:pt x="1020301" y="891340"/>
                </a:lnTo>
                <a:lnTo>
                  <a:pt x="880551" y="891340"/>
                </a:lnTo>
                <a:lnTo>
                  <a:pt x="880551" y="959428"/>
                </a:lnTo>
                <a:lnTo>
                  <a:pt x="907787" y="959428"/>
                </a:lnTo>
                <a:lnTo>
                  <a:pt x="907787" y="1039796"/>
                </a:lnTo>
                <a:lnTo>
                  <a:pt x="880997" y="1039796"/>
                </a:lnTo>
                <a:lnTo>
                  <a:pt x="880997" y="1107885"/>
                </a:lnTo>
                <a:lnTo>
                  <a:pt x="1050662" y="1107885"/>
                </a:lnTo>
                <a:lnTo>
                  <a:pt x="1050662" y="1039796"/>
                </a:lnTo>
                <a:lnTo>
                  <a:pt x="1020301" y="1039796"/>
                </a:lnTo>
                <a:lnTo>
                  <a:pt x="1020301" y="974386"/>
                </a:lnTo>
                <a:cubicBezTo>
                  <a:pt x="1032951" y="965158"/>
                  <a:pt x="1045006" y="960545"/>
                  <a:pt x="1056466" y="960545"/>
                </a:cubicBezTo>
                <a:cubicBezTo>
                  <a:pt x="1066437" y="960545"/>
                  <a:pt x="1073060" y="963670"/>
                  <a:pt x="1076334" y="969921"/>
                </a:cubicBezTo>
                <a:cubicBezTo>
                  <a:pt x="1079609" y="976320"/>
                  <a:pt x="1081246" y="991426"/>
                  <a:pt x="1081246" y="1015239"/>
                </a:cubicBezTo>
                <a:lnTo>
                  <a:pt x="1081246" y="1107885"/>
                </a:lnTo>
                <a:lnTo>
                  <a:pt x="1224121" y="1107885"/>
                </a:lnTo>
                <a:lnTo>
                  <a:pt x="1224121" y="1039796"/>
                </a:lnTo>
                <a:lnTo>
                  <a:pt x="1193537" y="1039796"/>
                </a:lnTo>
                <a:lnTo>
                  <a:pt x="1193537" y="974386"/>
                </a:lnTo>
                <a:cubicBezTo>
                  <a:pt x="1205889" y="965158"/>
                  <a:pt x="1218168" y="960545"/>
                  <a:pt x="1230372" y="960545"/>
                </a:cubicBezTo>
                <a:cubicBezTo>
                  <a:pt x="1240045" y="960545"/>
                  <a:pt x="1246743" y="963521"/>
                  <a:pt x="1250463" y="969474"/>
                </a:cubicBezTo>
                <a:cubicBezTo>
                  <a:pt x="1254184" y="975427"/>
                  <a:pt x="1256044" y="990534"/>
                  <a:pt x="1256044" y="1014792"/>
                </a:cubicBezTo>
                <a:lnTo>
                  <a:pt x="1256044" y="1107885"/>
                </a:lnTo>
                <a:lnTo>
                  <a:pt x="1396910" y="1107885"/>
                </a:lnTo>
                <a:lnTo>
                  <a:pt x="1396910" y="1039796"/>
                </a:lnTo>
                <a:lnTo>
                  <a:pt x="1368335" y="1039796"/>
                </a:lnTo>
                <a:lnTo>
                  <a:pt x="1368335" y="990906"/>
                </a:lnTo>
                <a:cubicBezTo>
                  <a:pt x="1368335" y="965605"/>
                  <a:pt x="1365731" y="945959"/>
                  <a:pt x="1360522" y="931970"/>
                </a:cubicBezTo>
                <a:cubicBezTo>
                  <a:pt x="1355462" y="918426"/>
                  <a:pt x="1346681" y="907562"/>
                  <a:pt x="1334179" y="899376"/>
                </a:cubicBezTo>
                <a:cubicBezTo>
                  <a:pt x="1321975" y="891340"/>
                  <a:pt x="1306423" y="887321"/>
                  <a:pt x="1287522" y="887321"/>
                </a:cubicBezTo>
                <a:cubicBezTo>
                  <a:pt x="1252993" y="887321"/>
                  <a:pt x="1219135" y="901460"/>
                  <a:pt x="1185946" y="929737"/>
                </a:cubicBezTo>
                <a:cubicBezTo>
                  <a:pt x="1173445" y="901460"/>
                  <a:pt x="1148814" y="887321"/>
                  <a:pt x="1112053" y="887321"/>
                </a:cubicBezTo>
                <a:close/>
                <a:moveTo>
                  <a:pt x="743406" y="887321"/>
                </a:moveTo>
                <a:cubicBezTo>
                  <a:pt x="711854" y="887321"/>
                  <a:pt x="682312" y="897814"/>
                  <a:pt x="654779" y="918798"/>
                </a:cubicBezTo>
                <a:lnTo>
                  <a:pt x="654779" y="891340"/>
                </a:lnTo>
                <a:lnTo>
                  <a:pt x="514583" y="891340"/>
                </a:lnTo>
                <a:lnTo>
                  <a:pt x="514583" y="959428"/>
                </a:lnTo>
                <a:lnTo>
                  <a:pt x="542488" y="959428"/>
                </a:lnTo>
                <a:lnTo>
                  <a:pt x="542488" y="1039796"/>
                </a:lnTo>
                <a:lnTo>
                  <a:pt x="514583" y="1039796"/>
                </a:lnTo>
                <a:lnTo>
                  <a:pt x="514583" y="1107885"/>
                </a:lnTo>
                <a:lnTo>
                  <a:pt x="686033" y="1107885"/>
                </a:lnTo>
                <a:lnTo>
                  <a:pt x="686033" y="1039796"/>
                </a:lnTo>
                <a:lnTo>
                  <a:pt x="654779" y="1039796"/>
                </a:lnTo>
                <a:lnTo>
                  <a:pt x="654779" y="971707"/>
                </a:lnTo>
                <a:cubicBezTo>
                  <a:pt x="666238" y="964117"/>
                  <a:pt x="676954" y="960321"/>
                  <a:pt x="686926" y="960321"/>
                </a:cubicBezTo>
                <a:cubicBezTo>
                  <a:pt x="697790" y="960321"/>
                  <a:pt x="705157" y="963596"/>
                  <a:pt x="709026" y="970144"/>
                </a:cubicBezTo>
                <a:cubicBezTo>
                  <a:pt x="712598" y="976841"/>
                  <a:pt x="714384" y="990682"/>
                  <a:pt x="714384" y="1011667"/>
                </a:cubicBezTo>
                <a:lnTo>
                  <a:pt x="714384" y="1107885"/>
                </a:lnTo>
                <a:lnTo>
                  <a:pt x="852348" y="1107885"/>
                </a:lnTo>
                <a:lnTo>
                  <a:pt x="852348" y="1039796"/>
                </a:lnTo>
                <a:lnTo>
                  <a:pt x="826675" y="1039796"/>
                </a:lnTo>
                <a:lnTo>
                  <a:pt x="826675" y="984208"/>
                </a:lnTo>
                <a:cubicBezTo>
                  <a:pt x="826675" y="950276"/>
                  <a:pt x="819755" y="925644"/>
                  <a:pt x="805914" y="910315"/>
                </a:cubicBezTo>
                <a:cubicBezTo>
                  <a:pt x="791924" y="894986"/>
                  <a:pt x="771088" y="887321"/>
                  <a:pt x="743406" y="887321"/>
                </a:cubicBezTo>
                <a:close/>
                <a:moveTo>
                  <a:pt x="5906402" y="885089"/>
                </a:moveTo>
                <a:cubicBezTo>
                  <a:pt x="5864879" y="885089"/>
                  <a:pt x="5833476" y="889405"/>
                  <a:pt x="5812193" y="898037"/>
                </a:cubicBezTo>
                <a:cubicBezTo>
                  <a:pt x="5790613" y="906669"/>
                  <a:pt x="5774986" y="921626"/>
                  <a:pt x="5765313" y="942908"/>
                </a:cubicBezTo>
                <a:lnTo>
                  <a:pt x="5853270" y="951838"/>
                </a:lnTo>
                <a:cubicBezTo>
                  <a:pt x="5862944" y="937997"/>
                  <a:pt x="5876785" y="931077"/>
                  <a:pt x="5894793" y="931077"/>
                </a:cubicBezTo>
                <a:cubicBezTo>
                  <a:pt x="5904616" y="931077"/>
                  <a:pt x="5913248" y="933011"/>
                  <a:pt x="5920689" y="936881"/>
                </a:cubicBezTo>
                <a:cubicBezTo>
                  <a:pt x="5927833" y="940899"/>
                  <a:pt x="5932447" y="945736"/>
                  <a:pt x="5934530" y="951392"/>
                </a:cubicBezTo>
                <a:cubicBezTo>
                  <a:pt x="5936465" y="956749"/>
                  <a:pt x="5937432" y="966126"/>
                  <a:pt x="5937432" y="979520"/>
                </a:cubicBezTo>
                <a:lnTo>
                  <a:pt x="5937432" y="985994"/>
                </a:lnTo>
                <a:cubicBezTo>
                  <a:pt x="5920912" y="978702"/>
                  <a:pt x="5898663" y="975055"/>
                  <a:pt x="5870683" y="975055"/>
                </a:cubicBezTo>
                <a:cubicBezTo>
                  <a:pt x="5840024" y="975055"/>
                  <a:pt x="5815170" y="981529"/>
                  <a:pt x="5796120" y="994478"/>
                </a:cubicBezTo>
                <a:cubicBezTo>
                  <a:pt x="5776921" y="1007425"/>
                  <a:pt x="5767322" y="1024020"/>
                  <a:pt x="5767322" y="1044261"/>
                </a:cubicBezTo>
                <a:cubicBezTo>
                  <a:pt x="5767322" y="1062566"/>
                  <a:pt x="5775135" y="1078417"/>
                  <a:pt x="5790762" y="1091811"/>
                </a:cubicBezTo>
                <a:cubicBezTo>
                  <a:pt x="5806240" y="1105206"/>
                  <a:pt x="5829234" y="1111903"/>
                  <a:pt x="5859744" y="1111903"/>
                </a:cubicBezTo>
                <a:cubicBezTo>
                  <a:pt x="5892189" y="1111903"/>
                  <a:pt x="5918085" y="1105652"/>
                  <a:pt x="5937432" y="1093151"/>
                </a:cubicBezTo>
                <a:lnTo>
                  <a:pt x="5937432" y="1107885"/>
                </a:lnTo>
                <a:lnTo>
                  <a:pt x="6077405" y="1107885"/>
                </a:lnTo>
                <a:lnTo>
                  <a:pt x="6077405" y="1039796"/>
                </a:lnTo>
                <a:lnTo>
                  <a:pt x="6049723" y="1039796"/>
                </a:lnTo>
                <a:lnTo>
                  <a:pt x="6049723" y="977288"/>
                </a:lnTo>
                <a:cubicBezTo>
                  <a:pt x="6049723" y="957494"/>
                  <a:pt x="6047788" y="942908"/>
                  <a:pt x="6043919" y="933532"/>
                </a:cubicBezTo>
                <a:cubicBezTo>
                  <a:pt x="6040198" y="924454"/>
                  <a:pt x="6033575" y="915971"/>
                  <a:pt x="6024050" y="908083"/>
                </a:cubicBezTo>
                <a:cubicBezTo>
                  <a:pt x="6014525" y="900344"/>
                  <a:pt x="5999866" y="894614"/>
                  <a:pt x="5980072" y="890893"/>
                </a:cubicBezTo>
                <a:cubicBezTo>
                  <a:pt x="5970547" y="888958"/>
                  <a:pt x="5959719" y="887507"/>
                  <a:pt x="5947590" y="886540"/>
                </a:cubicBezTo>
                <a:cubicBezTo>
                  <a:pt x="5935460" y="885572"/>
                  <a:pt x="5921731" y="885089"/>
                  <a:pt x="5906402" y="885089"/>
                </a:cubicBezTo>
                <a:close/>
                <a:moveTo>
                  <a:pt x="5582105" y="885089"/>
                </a:moveTo>
                <a:cubicBezTo>
                  <a:pt x="5539540" y="885089"/>
                  <a:pt x="5505831" y="896102"/>
                  <a:pt x="5480977" y="918129"/>
                </a:cubicBezTo>
                <a:cubicBezTo>
                  <a:pt x="5455825" y="940155"/>
                  <a:pt x="5443249" y="967688"/>
                  <a:pt x="5443249" y="1000728"/>
                </a:cubicBezTo>
                <a:cubicBezTo>
                  <a:pt x="5443249" y="1034512"/>
                  <a:pt x="5455974" y="1061822"/>
                  <a:pt x="5481423" y="1082658"/>
                </a:cubicBezTo>
                <a:cubicBezTo>
                  <a:pt x="5506873" y="1103643"/>
                  <a:pt x="5544824" y="1114135"/>
                  <a:pt x="5595277" y="1114135"/>
                </a:cubicBezTo>
                <a:cubicBezTo>
                  <a:pt x="5625340" y="1114135"/>
                  <a:pt x="5651161" y="1108331"/>
                  <a:pt x="5672742" y="1096723"/>
                </a:cubicBezTo>
                <a:cubicBezTo>
                  <a:pt x="5683457" y="1091067"/>
                  <a:pt x="5692536" y="1084407"/>
                  <a:pt x="5699977" y="1076742"/>
                </a:cubicBezTo>
                <a:cubicBezTo>
                  <a:pt x="5707418" y="1069078"/>
                  <a:pt x="5713223" y="1060408"/>
                  <a:pt x="5717390" y="1050735"/>
                </a:cubicBezTo>
                <a:lnTo>
                  <a:pt x="5624744" y="1039349"/>
                </a:lnTo>
                <a:cubicBezTo>
                  <a:pt x="5617898" y="1055423"/>
                  <a:pt x="5606736" y="1063459"/>
                  <a:pt x="5591258" y="1063459"/>
                </a:cubicBezTo>
                <a:cubicBezTo>
                  <a:pt x="5565511" y="1063459"/>
                  <a:pt x="5552414" y="1045898"/>
                  <a:pt x="5551968" y="1010774"/>
                </a:cubicBezTo>
                <a:lnTo>
                  <a:pt x="5722525" y="1010774"/>
                </a:lnTo>
                <a:cubicBezTo>
                  <a:pt x="5720887" y="968507"/>
                  <a:pt x="5707418" y="937030"/>
                  <a:pt x="5682118" y="916343"/>
                </a:cubicBezTo>
                <a:cubicBezTo>
                  <a:pt x="5656370" y="895507"/>
                  <a:pt x="5623033" y="885089"/>
                  <a:pt x="5582105" y="885089"/>
                </a:cubicBezTo>
                <a:close/>
                <a:moveTo>
                  <a:pt x="4229555" y="885089"/>
                </a:moveTo>
                <a:cubicBezTo>
                  <a:pt x="4186991" y="885089"/>
                  <a:pt x="4153281" y="896102"/>
                  <a:pt x="4128427" y="918129"/>
                </a:cubicBezTo>
                <a:cubicBezTo>
                  <a:pt x="4103275" y="940155"/>
                  <a:pt x="4090699" y="967688"/>
                  <a:pt x="4090699" y="1000728"/>
                </a:cubicBezTo>
                <a:cubicBezTo>
                  <a:pt x="4090699" y="1034512"/>
                  <a:pt x="4103424" y="1061822"/>
                  <a:pt x="4128873" y="1082658"/>
                </a:cubicBezTo>
                <a:cubicBezTo>
                  <a:pt x="4154323" y="1103643"/>
                  <a:pt x="4192274" y="1114135"/>
                  <a:pt x="4242727" y="1114135"/>
                </a:cubicBezTo>
                <a:cubicBezTo>
                  <a:pt x="4272790" y="1114135"/>
                  <a:pt x="4298612" y="1108331"/>
                  <a:pt x="4320192" y="1096723"/>
                </a:cubicBezTo>
                <a:cubicBezTo>
                  <a:pt x="4330907" y="1091067"/>
                  <a:pt x="4339986" y="1084407"/>
                  <a:pt x="4347427" y="1076742"/>
                </a:cubicBezTo>
                <a:cubicBezTo>
                  <a:pt x="4354869" y="1069078"/>
                  <a:pt x="4360673" y="1060408"/>
                  <a:pt x="4364840" y="1050735"/>
                </a:cubicBezTo>
                <a:lnTo>
                  <a:pt x="4272195" y="1039349"/>
                </a:lnTo>
                <a:cubicBezTo>
                  <a:pt x="4265349" y="1055423"/>
                  <a:pt x="4254186" y="1063459"/>
                  <a:pt x="4238708" y="1063459"/>
                </a:cubicBezTo>
                <a:cubicBezTo>
                  <a:pt x="4212961" y="1063459"/>
                  <a:pt x="4199864" y="1045898"/>
                  <a:pt x="4199418" y="1010774"/>
                </a:cubicBezTo>
                <a:lnTo>
                  <a:pt x="4369975" y="1010774"/>
                </a:lnTo>
                <a:cubicBezTo>
                  <a:pt x="4368338" y="968507"/>
                  <a:pt x="4354869" y="937030"/>
                  <a:pt x="4329568" y="916343"/>
                </a:cubicBezTo>
                <a:cubicBezTo>
                  <a:pt x="4303821" y="895507"/>
                  <a:pt x="4270483" y="885089"/>
                  <a:pt x="4229555" y="885089"/>
                </a:cubicBezTo>
                <a:close/>
                <a:moveTo>
                  <a:pt x="1572528" y="885089"/>
                </a:moveTo>
                <a:cubicBezTo>
                  <a:pt x="1531004" y="885089"/>
                  <a:pt x="1499602" y="889405"/>
                  <a:pt x="1478319" y="898037"/>
                </a:cubicBezTo>
                <a:cubicBezTo>
                  <a:pt x="1456739" y="906669"/>
                  <a:pt x="1441112" y="921626"/>
                  <a:pt x="1431438" y="942908"/>
                </a:cubicBezTo>
                <a:lnTo>
                  <a:pt x="1519396" y="951838"/>
                </a:lnTo>
                <a:cubicBezTo>
                  <a:pt x="1529070" y="937997"/>
                  <a:pt x="1542911" y="931077"/>
                  <a:pt x="1560919" y="931077"/>
                </a:cubicBezTo>
                <a:cubicBezTo>
                  <a:pt x="1570742" y="931077"/>
                  <a:pt x="1579374" y="933011"/>
                  <a:pt x="1586815" y="936881"/>
                </a:cubicBezTo>
                <a:cubicBezTo>
                  <a:pt x="1593959" y="940899"/>
                  <a:pt x="1598572" y="945736"/>
                  <a:pt x="1600656" y="951392"/>
                </a:cubicBezTo>
                <a:cubicBezTo>
                  <a:pt x="1602591" y="956749"/>
                  <a:pt x="1603558" y="966126"/>
                  <a:pt x="1603558" y="979520"/>
                </a:cubicBezTo>
                <a:lnTo>
                  <a:pt x="1603558" y="985994"/>
                </a:lnTo>
                <a:cubicBezTo>
                  <a:pt x="1587038" y="978702"/>
                  <a:pt x="1564788" y="975055"/>
                  <a:pt x="1536809" y="975055"/>
                </a:cubicBezTo>
                <a:cubicBezTo>
                  <a:pt x="1506150" y="975055"/>
                  <a:pt x="1481296" y="981529"/>
                  <a:pt x="1462246" y="994478"/>
                </a:cubicBezTo>
                <a:cubicBezTo>
                  <a:pt x="1443047" y="1007425"/>
                  <a:pt x="1433448" y="1024020"/>
                  <a:pt x="1433448" y="1044261"/>
                </a:cubicBezTo>
                <a:cubicBezTo>
                  <a:pt x="1433448" y="1062566"/>
                  <a:pt x="1441261" y="1078417"/>
                  <a:pt x="1456888" y="1091811"/>
                </a:cubicBezTo>
                <a:cubicBezTo>
                  <a:pt x="1472366" y="1105206"/>
                  <a:pt x="1495360" y="1111903"/>
                  <a:pt x="1525870" y="1111903"/>
                </a:cubicBezTo>
                <a:cubicBezTo>
                  <a:pt x="1558314" y="1111903"/>
                  <a:pt x="1584211" y="1105652"/>
                  <a:pt x="1603558" y="1093151"/>
                </a:cubicBezTo>
                <a:lnTo>
                  <a:pt x="1603558" y="1107885"/>
                </a:lnTo>
                <a:lnTo>
                  <a:pt x="1743531" y="1107885"/>
                </a:lnTo>
                <a:lnTo>
                  <a:pt x="1743531" y="1039796"/>
                </a:lnTo>
                <a:lnTo>
                  <a:pt x="1715849" y="1039796"/>
                </a:lnTo>
                <a:lnTo>
                  <a:pt x="1715849" y="977288"/>
                </a:lnTo>
                <a:cubicBezTo>
                  <a:pt x="1715849" y="957494"/>
                  <a:pt x="1713914" y="942908"/>
                  <a:pt x="1710045" y="933532"/>
                </a:cubicBezTo>
                <a:cubicBezTo>
                  <a:pt x="1706324" y="924454"/>
                  <a:pt x="1699701" y="915971"/>
                  <a:pt x="1690176" y="908083"/>
                </a:cubicBezTo>
                <a:cubicBezTo>
                  <a:pt x="1680651" y="900344"/>
                  <a:pt x="1665992" y="894614"/>
                  <a:pt x="1646198" y="890893"/>
                </a:cubicBezTo>
                <a:cubicBezTo>
                  <a:pt x="1636672" y="888958"/>
                  <a:pt x="1625845" y="887507"/>
                  <a:pt x="1613716" y="886540"/>
                </a:cubicBezTo>
                <a:cubicBezTo>
                  <a:pt x="1601586" y="885572"/>
                  <a:pt x="1587857" y="885089"/>
                  <a:pt x="1572528" y="885089"/>
                </a:cubicBezTo>
                <a:close/>
                <a:moveTo>
                  <a:pt x="6237247" y="804722"/>
                </a:moveTo>
                <a:lnTo>
                  <a:pt x="6124956" y="858077"/>
                </a:lnTo>
                <a:lnTo>
                  <a:pt x="6124956" y="891340"/>
                </a:lnTo>
                <a:lnTo>
                  <a:pt x="6097274" y="891340"/>
                </a:lnTo>
                <a:lnTo>
                  <a:pt x="6097274" y="959428"/>
                </a:lnTo>
                <a:lnTo>
                  <a:pt x="6124956" y="959428"/>
                </a:lnTo>
                <a:lnTo>
                  <a:pt x="6124956" y="995817"/>
                </a:lnTo>
                <a:cubicBezTo>
                  <a:pt x="6124956" y="1023945"/>
                  <a:pt x="6125477" y="1042921"/>
                  <a:pt x="6126518" y="1052744"/>
                </a:cubicBezTo>
                <a:cubicBezTo>
                  <a:pt x="6127263" y="1058399"/>
                  <a:pt x="6128453" y="1063497"/>
                  <a:pt x="6130090" y="1068036"/>
                </a:cubicBezTo>
                <a:cubicBezTo>
                  <a:pt x="6131727" y="1072575"/>
                  <a:pt x="6134258" y="1077598"/>
                  <a:pt x="6137681" y="1083105"/>
                </a:cubicBezTo>
                <a:cubicBezTo>
                  <a:pt x="6143931" y="1092630"/>
                  <a:pt x="6153233" y="1100220"/>
                  <a:pt x="6165586" y="1105875"/>
                </a:cubicBezTo>
                <a:cubicBezTo>
                  <a:pt x="6177641" y="1111382"/>
                  <a:pt x="6192077" y="1114135"/>
                  <a:pt x="6208895" y="1114135"/>
                </a:cubicBezTo>
                <a:cubicBezTo>
                  <a:pt x="6222289" y="1114135"/>
                  <a:pt x="6236279" y="1112200"/>
                  <a:pt x="6250864" y="1108331"/>
                </a:cubicBezTo>
                <a:cubicBezTo>
                  <a:pt x="6264705" y="1104610"/>
                  <a:pt x="6275272" y="1100294"/>
                  <a:pt x="6282565" y="1095383"/>
                </a:cubicBezTo>
                <a:lnTo>
                  <a:pt x="6282565" y="1028857"/>
                </a:lnTo>
                <a:cubicBezTo>
                  <a:pt x="6272296" y="1033470"/>
                  <a:pt x="6263515" y="1035777"/>
                  <a:pt x="6256222" y="1035777"/>
                </a:cubicBezTo>
                <a:cubicBezTo>
                  <a:pt x="6248483" y="1035777"/>
                  <a:pt x="6243423" y="1033470"/>
                  <a:pt x="6241042" y="1028857"/>
                </a:cubicBezTo>
                <a:cubicBezTo>
                  <a:pt x="6238512" y="1024243"/>
                  <a:pt x="6237247" y="1015090"/>
                  <a:pt x="6237247" y="1001398"/>
                </a:cubicBezTo>
                <a:lnTo>
                  <a:pt x="6237247" y="959428"/>
                </a:lnTo>
                <a:lnTo>
                  <a:pt x="6282565" y="959428"/>
                </a:lnTo>
                <a:lnTo>
                  <a:pt x="6282565" y="891340"/>
                </a:lnTo>
                <a:lnTo>
                  <a:pt x="6237247" y="891340"/>
                </a:lnTo>
                <a:close/>
                <a:moveTo>
                  <a:pt x="4824049" y="797355"/>
                </a:moveTo>
                <a:lnTo>
                  <a:pt x="4824049" y="865443"/>
                </a:lnTo>
                <a:lnTo>
                  <a:pt x="4852401" y="865443"/>
                </a:lnTo>
                <a:lnTo>
                  <a:pt x="4852401" y="1039796"/>
                </a:lnTo>
                <a:lnTo>
                  <a:pt x="4824049" y="1039796"/>
                </a:lnTo>
                <a:lnTo>
                  <a:pt x="4824049" y="1107885"/>
                </a:lnTo>
                <a:lnTo>
                  <a:pt x="4995053" y="1107885"/>
                </a:lnTo>
                <a:lnTo>
                  <a:pt x="4995053" y="1039796"/>
                </a:lnTo>
                <a:lnTo>
                  <a:pt x="4964692" y="1039796"/>
                </a:lnTo>
                <a:lnTo>
                  <a:pt x="4964692" y="969698"/>
                </a:lnTo>
                <a:cubicBezTo>
                  <a:pt x="4976152" y="962107"/>
                  <a:pt x="4987314" y="958312"/>
                  <a:pt x="4998178" y="958312"/>
                </a:cubicBezTo>
                <a:cubicBezTo>
                  <a:pt x="5008596" y="958312"/>
                  <a:pt x="5015442" y="961735"/>
                  <a:pt x="5018716" y="968581"/>
                </a:cubicBezTo>
                <a:cubicBezTo>
                  <a:pt x="5021842" y="975427"/>
                  <a:pt x="5023404" y="992320"/>
                  <a:pt x="5023404" y="1019257"/>
                </a:cubicBezTo>
                <a:lnTo>
                  <a:pt x="5023404" y="1107885"/>
                </a:lnTo>
                <a:lnTo>
                  <a:pt x="5161145" y="1107885"/>
                </a:lnTo>
                <a:lnTo>
                  <a:pt x="5161145" y="1039796"/>
                </a:lnTo>
                <a:lnTo>
                  <a:pt x="5135695" y="1039796"/>
                </a:lnTo>
                <a:lnTo>
                  <a:pt x="5135695" y="988227"/>
                </a:lnTo>
                <a:cubicBezTo>
                  <a:pt x="5135695" y="950573"/>
                  <a:pt x="5128254" y="924305"/>
                  <a:pt x="5113371" y="909422"/>
                </a:cubicBezTo>
                <a:cubicBezTo>
                  <a:pt x="5098488" y="894688"/>
                  <a:pt x="5078322" y="887321"/>
                  <a:pt x="5052872" y="887321"/>
                </a:cubicBezTo>
                <a:cubicBezTo>
                  <a:pt x="5024000" y="887321"/>
                  <a:pt x="4994606" y="897367"/>
                  <a:pt x="4964692" y="917459"/>
                </a:cubicBezTo>
                <a:lnTo>
                  <a:pt x="4964692" y="797355"/>
                </a:lnTo>
                <a:close/>
                <a:moveTo>
                  <a:pt x="4488293" y="797355"/>
                </a:moveTo>
                <a:lnTo>
                  <a:pt x="4488293" y="928175"/>
                </a:lnTo>
                <a:lnTo>
                  <a:pt x="4546559" y="928175"/>
                </a:lnTo>
                <a:lnTo>
                  <a:pt x="4546559" y="871694"/>
                </a:lnTo>
                <a:lnTo>
                  <a:pt x="4582278" y="871694"/>
                </a:lnTo>
                <a:lnTo>
                  <a:pt x="4582278" y="1033545"/>
                </a:lnTo>
                <a:lnTo>
                  <a:pt x="4555489" y="1033545"/>
                </a:lnTo>
                <a:lnTo>
                  <a:pt x="4555489" y="1107885"/>
                </a:lnTo>
                <a:lnTo>
                  <a:pt x="4729841" y="1107885"/>
                </a:lnTo>
                <a:lnTo>
                  <a:pt x="4729841" y="1033545"/>
                </a:lnTo>
                <a:lnTo>
                  <a:pt x="4702382" y="1033545"/>
                </a:lnTo>
                <a:lnTo>
                  <a:pt x="4702382" y="871694"/>
                </a:lnTo>
                <a:lnTo>
                  <a:pt x="4737878" y="871694"/>
                </a:lnTo>
                <a:lnTo>
                  <a:pt x="4737878" y="928175"/>
                </a:lnTo>
                <a:lnTo>
                  <a:pt x="4796144" y="928175"/>
                </a:lnTo>
                <a:lnTo>
                  <a:pt x="4796144" y="797355"/>
                </a:lnTo>
                <a:close/>
                <a:moveTo>
                  <a:pt x="3719149" y="797355"/>
                </a:moveTo>
                <a:lnTo>
                  <a:pt x="3719149" y="865443"/>
                </a:lnTo>
                <a:lnTo>
                  <a:pt x="3747501" y="865443"/>
                </a:lnTo>
                <a:lnTo>
                  <a:pt x="3747501" y="1039796"/>
                </a:lnTo>
                <a:lnTo>
                  <a:pt x="3719149" y="1039796"/>
                </a:lnTo>
                <a:lnTo>
                  <a:pt x="3719149" y="1107885"/>
                </a:lnTo>
                <a:lnTo>
                  <a:pt x="3890153" y="1107885"/>
                </a:lnTo>
                <a:lnTo>
                  <a:pt x="3890153" y="1039796"/>
                </a:lnTo>
                <a:lnTo>
                  <a:pt x="3859792" y="1039796"/>
                </a:lnTo>
                <a:lnTo>
                  <a:pt x="3859792" y="969698"/>
                </a:lnTo>
                <a:cubicBezTo>
                  <a:pt x="3871252" y="962107"/>
                  <a:pt x="3882414" y="958312"/>
                  <a:pt x="3893278" y="958312"/>
                </a:cubicBezTo>
                <a:cubicBezTo>
                  <a:pt x="3903696" y="958312"/>
                  <a:pt x="3910542" y="961735"/>
                  <a:pt x="3913817" y="968581"/>
                </a:cubicBezTo>
                <a:cubicBezTo>
                  <a:pt x="3916942" y="975427"/>
                  <a:pt x="3918505" y="992320"/>
                  <a:pt x="3918505" y="1019257"/>
                </a:cubicBezTo>
                <a:lnTo>
                  <a:pt x="3918505" y="1107885"/>
                </a:lnTo>
                <a:lnTo>
                  <a:pt x="4056245" y="1107885"/>
                </a:lnTo>
                <a:lnTo>
                  <a:pt x="4056245" y="1039796"/>
                </a:lnTo>
                <a:lnTo>
                  <a:pt x="4030795" y="1039796"/>
                </a:lnTo>
                <a:lnTo>
                  <a:pt x="4030795" y="988227"/>
                </a:lnTo>
                <a:cubicBezTo>
                  <a:pt x="4030795" y="950573"/>
                  <a:pt x="4023354" y="924305"/>
                  <a:pt x="4008471" y="909422"/>
                </a:cubicBezTo>
                <a:cubicBezTo>
                  <a:pt x="3993588" y="894688"/>
                  <a:pt x="3973422" y="887321"/>
                  <a:pt x="3947973" y="887321"/>
                </a:cubicBezTo>
                <a:cubicBezTo>
                  <a:pt x="3919100" y="887321"/>
                  <a:pt x="3889706" y="897367"/>
                  <a:pt x="3859792" y="917459"/>
                </a:cubicBezTo>
                <a:lnTo>
                  <a:pt x="3859792" y="797355"/>
                </a:lnTo>
                <a:close/>
                <a:moveTo>
                  <a:pt x="3383393" y="797355"/>
                </a:moveTo>
                <a:lnTo>
                  <a:pt x="3383393" y="928175"/>
                </a:lnTo>
                <a:lnTo>
                  <a:pt x="3441659" y="928175"/>
                </a:lnTo>
                <a:lnTo>
                  <a:pt x="3441659" y="871694"/>
                </a:lnTo>
                <a:lnTo>
                  <a:pt x="3477378" y="871694"/>
                </a:lnTo>
                <a:lnTo>
                  <a:pt x="3477378" y="1033545"/>
                </a:lnTo>
                <a:lnTo>
                  <a:pt x="3450589" y="1033545"/>
                </a:lnTo>
                <a:lnTo>
                  <a:pt x="3450589" y="1107885"/>
                </a:lnTo>
                <a:lnTo>
                  <a:pt x="3624941" y="1107885"/>
                </a:lnTo>
                <a:lnTo>
                  <a:pt x="3624941" y="1033545"/>
                </a:lnTo>
                <a:lnTo>
                  <a:pt x="3597482" y="1033545"/>
                </a:lnTo>
                <a:lnTo>
                  <a:pt x="3597482" y="871694"/>
                </a:lnTo>
                <a:lnTo>
                  <a:pt x="3632978" y="871694"/>
                </a:lnTo>
                <a:lnTo>
                  <a:pt x="3632978" y="928175"/>
                </a:lnTo>
                <a:lnTo>
                  <a:pt x="3691244" y="928175"/>
                </a:lnTo>
                <a:lnTo>
                  <a:pt x="3691244" y="797355"/>
                </a:lnTo>
                <a:close/>
                <a:moveTo>
                  <a:pt x="2052722" y="797355"/>
                </a:moveTo>
                <a:lnTo>
                  <a:pt x="2052722" y="865443"/>
                </a:lnTo>
                <a:lnTo>
                  <a:pt x="2080850" y="865443"/>
                </a:lnTo>
                <a:lnTo>
                  <a:pt x="2080850" y="1039796"/>
                </a:lnTo>
                <a:lnTo>
                  <a:pt x="2053168" y="1039796"/>
                </a:lnTo>
                <a:lnTo>
                  <a:pt x="2053168" y="1107885"/>
                </a:lnTo>
                <a:lnTo>
                  <a:pt x="2193141" y="1107885"/>
                </a:lnTo>
                <a:lnTo>
                  <a:pt x="2193141" y="1013676"/>
                </a:lnTo>
                <a:lnTo>
                  <a:pt x="2282661" y="1107885"/>
                </a:lnTo>
                <a:lnTo>
                  <a:pt x="2363251" y="1107885"/>
                </a:lnTo>
                <a:lnTo>
                  <a:pt x="2363251" y="1039796"/>
                </a:lnTo>
                <a:lnTo>
                  <a:pt x="2345615" y="1039796"/>
                </a:lnTo>
                <a:lnTo>
                  <a:pt x="2296725" y="989789"/>
                </a:lnTo>
                <a:lnTo>
                  <a:pt x="2337355" y="950052"/>
                </a:lnTo>
                <a:lnTo>
                  <a:pt x="2362582" y="950052"/>
                </a:lnTo>
                <a:lnTo>
                  <a:pt x="2362582" y="891340"/>
                </a:lnTo>
                <a:lnTo>
                  <a:pt x="2224171" y="891340"/>
                </a:lnTo>
                <a:lnTo>
                  <a:pt x="2224171" y="944695"/>
                </a:lnTo>
                <a:lnTo>
                  <a:pt x="2263685" y="944695"/>
                </a:lnTo>
                <a:lnTo>
                  <a:pt x="2193141" y="1013676"/>
                </a:lnTo>
                <a:lnTo>
                  <a:pt x="2193141" y="797355"/>
                </a:lnTo>
                <a:close/>
                <a:moveTo>
                  <a:pt x="178975" y="797355"/>
                </a:moveTo>
                <a:lnTo>
                  <a:pt x="178975" y="871694"/>
                </a:lnTo>
                <a:lnTo>
                  <a:pt x="202862" y="871694"/>
                </a:lnTo>
                <a:lnTo>
                  <a:pt x="202862" y="971260"/>
                </a:lnTo>
                <a:cubicBezTo>
                  <a:pt x="202862" y="1002365"/>
                  <a:pt x="205392" y="1025434"/>
                  <a:pt x="210452" y="1040465"/>
                </a:cubicBezTo>
                <a:cubicBezTo>
                  <a:pt x="215364" y="1055944"/>
                  <a:pt x="223028" y="1069115"/>
                  <a:pt x="233446" y="1079979"/>
                </a:cubicBezTo>
                <a:cubicBezTo>
                  <a:pt x="243864" y="1090993"/>
                  <a:pt x="258003" y="1099178"/>
                  <a:pt x="275862" y="1104536"/>
                </a:cubicBezTo>
                <a:cubicBezTo>
                  <a:pt x="293424" y="1110043"/>
                  <a:pt x="313590" y="1112796"/>
                  <a:pt x="336361" y="1112796"/>
                </a:cubicBezTo>
                <a:cubicBezTo>
                  <a:pt x="364638" y="1112796"/>
                  <a:pt x="388451" y="1107661"/>
                  <a:pt x="407799" y="1097392"/>
                </a:cubicBezTo>
                <a:cubicBezTo>
                  <a:pt x="427146" y="1087123"/>
                  <a:pt x="440987" y="1072910"/>
                  <a:pt x="449321" y="1054753"/>
                </a:cubicBezTo>
                <a:cubicBezTo>
                  <a:pt x="457656" y="1036447"/>
                  <a:pt x="461823" y="1012932"/>
                  <a:pt x="461823" y="984208"/>
                </a:cubicBezTo>
                <a:lnTo>
                  <a:pt x="461823" y="871694"/>
                </a:lnTo>
                <a:lnTo>
                  <a:pt x="486380" y="871694"/>
                </a:lnTo>
                <a:lnTo>
                  <a:pt x="486380" y="797355"/>
                </a:lnTo>
                <a:lnTo>
                  <a:pt x="369624" y="797355"/>
                </a:lnTo>
                <a:lnTo>
                  <a:pt x="369624" y="871694"/>
                </a:lnTo>
                <a:lnTo>
                  <a:pt x="385251" y="871694"/>
                </a:lnTo>
                <a:lnTo>
                  <a:pt x="385251" y="983762"/>
                </a:lnTo>
                <a:cubicBezTo>
                  <a:pt x="385251" y="1006830"/>
                  <a:pt x="382944" y="1022085"/>
                  <a:pt x="378330" y="1029526"/>
                </a:cubicBezTo>
                <a:cubicBezTo>
                  <a:pt x="373717" y="1037117"/>
                  <a:pt x="366275" y="1040912"/>
                  <a:pt x="356006" y="1040912"/>
                </a:cubicBezTo>
                <a:cubicBezTo>
                  <a:pt x="343653" y="1040912"/>
                  <a:pt x="335096" y="1036447"/>
                  <a:pt x="330333" y="1027517"/>
                </a:cubicBezTo>
                <a:cubicBezTo>
                  <a:pt x="325571" y="1018439"/>
                  <a:pt x="323190" y="1001398"/>
                  <a:pt x="323190" y="976395"/>
                </a:cubicBezTo>
                <a:lnTo>
                  <a:pt x="323190" y="871694"/>
                </a:lnTo>
                <a:lnTo>
                  <a:pt x="337924" y="871694"/>
                </a:lnTo>
                <a:lnTo>
                  <a:pt x="337924" y="797355"/>
                </a:lnTo>
                <a:close/>
                <a:moveTo>
                  <a:pt x="2476212" y="791104"/>
                </a:moveTo>
                <a:cubicBezTo>
                  <a:pt x="2458650" y="791104"/>
                  <a:pt x="2443916" y="794676"/>
                  <a:pt x="2432010" y="801819"/>
                </a:cubicBezTo>
                <a:cubicBezTo>
                  <a:pt x="2419954" y="808963"/>
                  <a:pt x="2413927" y="818414"/>
                  <a:pt x="2413927" y="830171"/>
                </a:cubicBezTo>
                <a:cubicBezTo>
                  <a:pt x="2413927" y="842970"/>
                  <a:pt x="2419806" y="852495"/>
                  <a:pt x="2431563" y="858746"/>
                </a:cubicBezTo>
                <a:cubicBezTo>
                  <a:pt x="2443321" y="865146"/>
                  <a:pt x="2458055" y="868346"/>
                  <a:pt x="2475765" y="868346"/>
                </a:cubicBezTo>
                <a:cubicBezTo>
                  <a:pt x="2493178" y="868346"/>
                  <a:pt x="2507614" y="864848"/>
                  <a:pt x="2519074" y="857853"/>
                </a:cubicBezTo>
                <a:cubicBezTo>
                  <a:pt x="2530385" y="851007"/>
                  <a:pt x="2536041" y="841705"/>
                  <a:pt x="2536041" y="829948"/>
                </a:cubicBezTo>
                <a:cubicBezTo>
                  <a:pt x="2536041" y="819083"/>
                  <a:pt x="2530608" y="809856"/>
                  <a:pt x="2519744" y="802266"/>
                </a:cubicBezTo>
                <a:cubicBezTo>
                  <a:pt x="2508731" y="794824"/>
                  <a:pt x="2494220" y="791104"/>
                  <a:pt x="2476212" y="791104"/>
                </a:cubicBezTo>
                <a:close/>
                <a:moveTo>
                  <a:pt x="0" y="0"/>
                </a:moveTo>
                <a:lnTo>
                  <a:pt x="6728253" y="0"/>
                </a:lnTo>
                <a:lnTo>
                  <a:pt x="672825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800">
                <a:latin typeface="Rockwell Extra Bold" panose="02060903040505020403" pitchFamily="18" charset="0"/>
              </a:rPr>
              <a:t>skin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3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E56BA3-5848-C603-E12F-888D5082F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09AE4F-6F1C-3C4D-7F7B-7ECEC85DD38A}"/>
              </a:ext>
            </a:extLst>
          </p:cNvPr>
          <p:cNvSpPr/>
          <p:nvPr/>
        </p:nvSpPr>
        <p:spPr>
          <a:xfrm>
            <a:off x="2586990" y="5822111"/>
            <a:ext cx="8671560" cy="804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FB4C79-2969-D270-3813-9DFB1C559234}"/>
              </a:ext>
            </a:extLst>
          </p:cNvPr>
          <p:cNvSpPr txBox="1"/>
          <p:nvPr/>
        </p:nvSpPr>
        <p:spPr>
          <a:xfrm>
            <a:off x="3630930" y="5901019"/>
            <a:ext cx="797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erlin Sans FB Demi" panose="020E0802020502020306" pitchFamily="34" charset="0"/>
              </a:rPr>
              <a:t>Figure out suspicious activity!</a:t>
            </a:r>
          </a:p>
        </p:txBody>
      </p:sp>
    </p:spTree>
    <p:extLst>
      <p:ext uri="{BB962C8B-B14F-4D97-AF65-F5344CB8AC3E}">
        <p14:creationId xmlns:p14="http://schemas.microsoft.com/office/powerpoint/2010/main" val="4203606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9C68A5-2341-40A7-AE6A-32726B28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58C9F8-B9EA-2171-8C06-4FAA748D48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2F9E8-EECF-7D91-38F2-B8A37FEBEBE0}"/>
              </a:ext>
            </a:extLst>
          </p:cNvPr>
          <p:cNvSpPr txBox="1"/>
          <p:nvPr/>
        </p:nvSpPr>
        <p:spPr>
          <a:xfrm>
            <a:off x="3619500" y="6056114"/>
            <a:ext cx="419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Prevention from Social Engineering Attacks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C4CC6-DDD3-CEBF-C6C5-E599C94248D3}"/>
              </a:ext>
            </a:extLst>
          </p:cNvPr>
          <p:cNvSpPr txBox="1"/>
          <p:nvPr/>
        </p:nvSpPr>
        <p:spPr>
          <a:xfrm>
            <a:off x="1470660" y="2575560"/>
            <a:ext cx="142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BBAFB6-097F-B0F2-65A0-579271800021}"/>
              </a:ext>
            </a:extLst>
          </p:cNvPr>
          <p:cNvSpPr txBox="1"/>
          <p:nvPr/>
        </p:nvSpPr>
        <p:spPr>
          <a:xfrm>
            <a:off x="2324100" y="127254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2</a:t>
            </a:r>
          </a:p>
        </p:txBody>
      </p:sp>
    </p:spTree>
    <p:extLst>
      <p:ext uri="{BB962C8B-B14F-4D97-AF65-F5344CB8AC3E}">
        <p14:creationId xmlns:p14="http://schemas.microsoft.com/office/powerpoint/2010/main" val="524695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176D08-01B1-4CF7-2BC6-7E2D6288E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13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3CC1D5-B0E3-9E43-DB57-CADE956410F3}"/>
              </a:ext>
            </a:extLst>
          </p:cNvPr>
          <p:cNvSpPr/>
          <p:nvPr/>
        </p:nvSpPr>
        <p:spPr>
          <a:xfrm>
            <a:off x="0" y="0"/>
            <a:ext cx="646176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7F993-0715-E905-118F-56815A32BCF5}"/>
              </a:ext>
            </a:extLst>
          </p:cNvPr>
          <p:cNvSpPr txBox="1"/>
          <p:nvPr/>
        </p:nvSpPr>
        <p:spPr>
          <a:xfrm>
            <a:off x="1889760" y="112514"/>
            <a:ext cx="3855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32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15FD7D-A969-27AA-0F44-879F1D428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264C3-21FC-B208-32C9-0C8E1730BE72}"/>
              </a:ext>
            </a:extLst>
          </p:cNvPr>
          <p:cNvSpPr/>
          <p:nvPr/>
        </p:nvSpPr>
        <p:spPr>
          <a:xfrm>
            <a:off x="3948175" y="6182385"/>
            <a:ext cx="3824436" cy="211187"/>
          </a:xfrm>
          <a:custGeom>
            <a:avLst/>
            <a:gdLst/>
            <a:ahLst/>
            <a:cxnLst/>
            <a:rect l="l" t="t" r="r" b="b"/>
            <a:pathLst>
              <a:path w="3824436" h="211187">
                <a:moveTo>
                  <a:pt x="3808809" y="175319"/>
                </a:moveTo>
                <a:cubicBezTo>
                  <a:pt x="3811885" y="175319"/>
                  <a:pt x="3814415" y="175617"/>
                  <a:pt x="3816399" y="176212"/>
                </a:cubicBezTo>
                <a:cubicBezTo>
                  <a:pt x="3818384" y="176808"/>
                  <a:pt x="3819996" y="177750"/>
                  <a:pt x="3821236" y="179040"/>
                </a:cubicBezTo>
                <a:cubicBezTo>
                  <a:pt x="3822476" y="180330"/>
                  <a:pt x="3823320" y="182091"/>
                  <a:pt x="3823766" y="184323"/>
                </a:cubicBezTo>
                <a:cubicBezTo>
                  <a:pt x="3824213" y="186556"/>
                  <a:pt x="3824436" y="189309"/>
                  <a:pt x="3824436" y="192583"/>
                </a:cubicBezTo>
                <a:cubicBezTo>
                  <a:pt x="3824436" y="195858"/>
                  <a:pt x="3824213" y="198586"/>
                  <a:pt x="3823766" y="200769"/>
                </a:cubicBezTo>
                <a:cubicBezTo>
                  <a:pt x="3823320" y="202952"/>
                  <a:pt x="3822476" y="204713"/>
                  <a:pt x="3821236" y="206052"/>
                </a:cubicBezTo>
                <a:cubicBezTo>
                  <a:pt x="3819996" y="207392"/>
                  <a:pt x="3818384" y="208334"/>
                  <a:pt x="3816399" y="208880"/>
                </a:cubicBezTo>
                <a:cubicBezTo>
                  <a:pt x="3814415" y="209426"/>
                  <a:pt x="3811885" y="209699"/>
                  <a:pt x="3808809" y="209699"/>
                </a:cubicBezTo>
                <a:cubicBezTo>
                  <a:pt x="3805634" y="209699"/>
                  <a:pt x="3803054" y="209426"/>
                  <a:pt x="3801070" y="208880"/>
                </a:cubicBezTo>
                <a:cubicBezTo>
                  <a:pt x="3799085" y="208334"/>
                  <a:pt x="3797498" y="207392"/>
                  <a:pt x="3796307" y="206052"/>
                </a:cubicBezTo>
                <a:cubicBezTo>
                  <a:pt x="3795117" y="204713"/>
                  <a:pt x="3794298" y="202952"/>
                  <a:pt x="3793852" y="200769"/>
                </a:cubicBezTo>
                <a:cubicBezTo>
                  <a:pt x="3793405" y="198586"/>
                  <a:pt x="3793182" y="195858"/>
                  <a:pt x="3793182" y="192583"/>
                </a:cubicBezTo>
                <a:cubicBezTo>
                  <a:pt x="3793182" y="189309"/>
                  <a:pt x="3793405" y="186556"/>
                  <a:pt x="3793852" y="184323"/>
                </a:cubicBezTo>
                <a:cubicBezTo>
                  <a:pt x="3794298" y="182091"/>
                  <a:pt x="3795117" y="180330"/>
                  <a:pt x="3796307" y="179040"/>
                </a:cubicBezTo>
                <a:cubicBezTo>
                  <a:pt x="3797498" y="177750"/>
                  <a:pt x="3799085" y="176808"/>
                  <a:pt x="3801070" y="176212"/>
                </a:cubicBezTo>
                <a:cubicBezTo>
                  <a:pt x="3803054" y="175617"/>
                  <a:pt x="3805634" y="175319"/>
                  <a:pt x="3808809" y="175319"/>
                </a:cubicBezTo>
                <a:close/>
                <a:moveTo>
                  <a:pt x="3348335" y="143619"/>
                </a:moveTo>
                <a:cubicBezTo>
                  <a:pt x="3341588" y="143619"/>
                  <a:pt x="3335734" y="144190"/>
                  <a:pt x="3330773" y="145331"/>
                </a:cubicBezTo>
                <a:cubicBezTo>
                  <a:pt x="3325812" y="146472"/>
                  <a:pt x="3321695" y="148158"/>
                  <a:pt x="3318420" y="150391"/>
                </a:cubicBezTo>
                <a:cubicBezTo>
                  <a:pt x="3315146" y="152623"/>
                  <a:pt x="3312740" y="155302"/>
                  <a:pt x="3311202" y="158427"/>
                </a:cubicBezTo>
                <a:cubicBezTo>
                  <a:pt x="3309664" y="161553"/>
                  <a:pt x="3308895" y="165149"/>
                  <a:pt x="3308895" y="169217"/>
                </a:cubicBezTo>
                <a:cubicBezTo>
                  <a:pt x="3308895" y="176163"/>
                  <a:pt x="3311103" y="181694"/>
                  <a:pt x="3315518" y="185812"/>
                </a:cubicBezTo>
                <a:cubicBezTo>
                  <a:pt x="3319933" y="189929"/>
                  <a:pt x="3326110" y="191988"/>
                  <a:pt x="3334047" y="191988"/>
                </a:cubicBezTo>
                <a:cubicBezTo>
                  <a:pt x="3340497" y="191988"/>
                  <a:pt x="3346474" y="190351"/>
                  <a:pt x="3351981" y="187077"/>
                </a:cubicBezTo>
                <a:cubicBezTo>
                  <a:pt x="3357488" y="183803"/>
                  <a:pt x="3363267" y="178792"/>
                  <a:pt x="3369320" y="172045"/>
                </a:cubicBezTo>
                <a:lnTo>
                  <a:pt x="3369320" y="143619"/>
                </a:lnTo>
                <a:close/>
                <a:moveTo>
                  <a:pt x="2538710" y="143619"/>
                </a:moveTo>
                <a:cubicBezTo>
                  <a:pt x="2531963" y="143619"/>
                  <a:pt x="2526109" y="144190"/>
                  <a:pt x="2521148" y="145331"/>
                </a:cubicBezTo>
                <a:cubicBezTo>
                  <a:pt x="2516187" y="146472"/>
                  <a:pt x="2512070" y="148158"/>
                  <a:pt x="2508795" y="150391"/>
                </a:cubicBezTo>
                <a:cubicBezTo>
                  <a:pt x="2505521" y="152623"/>
                  <a:pt x="2503115" y="155302"/>
                  <a:pt x="2501577" y="158427"/>
                </a:cubicBezTo>
                <a:cubicBezTo>
                  <a:pt x="2500039" y="161553"/>
                  <a:pt x="2499270" y="165149"/>
                  <a:pt x="2499270" y="169217"/>
                </a:cubicBezTo>
                <a:cubicBezTo>
                  <a:pt x="2499270" y="176163"/>
                  <a:pt x="2501478" y="181694"/>
                  <a:pt x="2505893" y="185812"/>
                </a:cubicBezTo>
                <a:cubicBezTo>
                  <a:pt x="2510308" y="189929"/>
                  <a:pt x="2516485" y="191988"/>
                  <a:pt x="2524422" y="191988"/>
                </a:cubicBezTo>
                <a:cubicBezTo>
                  <a:pt x="2530872" y="191988"/>
                  <a:pt x="2536849" y="190351"/>
                  <a:pt x="2542356" y="187077"/>
                </a:cubicBezTo>
                <a:cubicBezTo>
                  <a:pt x="2547863" y="183803"/>
                  <a:pt x="2553642" y="178792"/>
                  <a:pt x="2559695" y="172045"/>
                </a:cubicBezTo>
                <a:lnTo>
                  <a:pt x="2559695" y="143619"/>
                </a:lnTo>
                <a:close/>
                <a:moveTo>
                  <a:pt x="1788693" y="84534"/>
                </a:moveTo>
                <a:cubicBezTo>
                  <a:pt x="1781385" y="84534"/>
                  <a:pt x="1775103" y="85824"/>
                  <a:pt x="1769846" y="88404"/>
                </a:cubicBezTo>
                <a:cubicBezTo>
                  <a:pt x="1764590" y="90983"/>
                  <a:pt x="1760260" y="94630"/>
                  <a:pt x="1756856" y="99343"/>
                </a:cubicBezTo>
                <a:cubicBezTo>
                  <a:pt x="1753453" y="104056"/>
                  <a:pt x="1750925" y="109637"/>
                  <a:pt x="1749273" y="116086"/>
                </a:cubicBezTo>
                <a:cubicBezTo>
                  <a:pt x="1747621" y="122535"/>
                  <a:pt x="1746795" y="129580"/>
                  <a:pt x="1746795" y="137219"/>
                </a:cubicBezTo>
                <a:cubicBezTo>
                  <a:pt x="1746795" y="144562"/>
                  <a:pt x="1747471" y="151457"/>
                  <a:pt x="1748823" y="157906"/>
                </a:cubicBezTo>
                <a:cubicBezTo>
                  <a:pt x="1750175" y="164356"/>
                  <a:pt x="1752428" y="169986"/>
                  <a:pt x="1755581" y="174798"/>
                </a:cubicBezTo>
                <a:cubicBezTo>
                  <a:pt x="1758734" y="179611"/>
                  <a:pt x="1762964" y="183431"/>
                  <a:pt x="1768270" y="186258"/>
                </a:cubicBezTo>
                <a:cubicBezTo>
                  <a:pt x="1773576" y="189086"/>
                  <a:pt x="1780183" y="190500"/>
                  <a:pt x="1788093" y="190500"/>
                </a:cubicBezTo>
                <a:cubicBezTo>
                  <a:pt x="1795302" y="190500"/>
                  <a:pt x="1801559" y="189210"/>
                  <a:pt x="1806865" y="186630"/>
                </a:cubicBezTo>
                <a:cubicBezTo>
                  <a:pt x="1812171" y="184051"/>
                  <a:pt x="1816526" y="180429"/>
                  <a:pt x="1819929" y="175766"/>
                </a:cubicBezTo>
                <a:cubicBezTo>
                  <a:pt x="1823333" y="171103"/>
                  <a:pt x="1825836" y="165546"/>
                  <a:pt x="1827438" y="159097"/>
                </a:cubicBezTo>
                <a:cubicBezTo>
                  <a:pt x="1829040" y="152648"/>
                  <a:pt x="1829842" y="145554"/>
                  <a:pt x="1829842" y="137815"/>
                </a:cubicBezTo>
                <a:cubicBezTo>
                  <a:pt x="1829842" y="130572"/>
                  <a:pt x="1829166" y="123726"/>
                  <a:pt x="1827814" y="117276"/>
                </a:cubicBezTo>
                <a:cubicBezTo>
                  <a:pt x="1826462" y="110827"/>
                  <a:pt x="1824234" y="105172"/>
                  <a:pt x="1821131" y="100310"/>
                </a:cubicBezTo>
                <a:cubicBezTo>
                  <a:pt x="1818027" y="95448"/>
                  <a:pt x="1813822" y="91604"/>
                  <a:pt x="1808516" y="88776"/>
                </a:cubicBezTo>
                <a:cubicBezTo>
                  <a:pt x="1803210" y="85948"/>
                  <a:pt x="1796602" y="84534"/>
                  <a:pt x="1788693" y="84534"/>
                </a:cubicBezTo>
                <a:close/>
                <a:moveTo>
                  <a:pt x="1560093" y="84534"/>
                </a:moveTo>
                <a:cubicBezTo>
                  <a:pt x="1552785" y="84534"/>
                  <a:pt x="1546503" y="85824"/>
                  <a:pt x="1541246" y="88404"/>
                </a:cubicBezTo>
                <a:cubicBezTo>
                  <a:pt x="1535990" y="90983"/>
                  <a:pt x="1531660" y="94630"/>
                  <a:pt x="1528257" y="99343"/>
                </a:cubicBezTo>
                <a:cubicBezTo>
                  <a:pt x="1524853" y="104056"/>
                  <a:pt x="1522325" y="109637"/>
                  <a:pt x="1520673" y="116086"/>
                </a:cubicBezTo>
                <a:cubicBezTo>
                  <a:pt x="1519021" y="122535"/>
                  <a:pt x="1518195" y="129580"/>
                  <a:pt x="1518195" y="137219"/>
                </a:cubicBezTo>
                <a:cubicBezTo>
                  <a:pt x="1518195" y="144562"/>
                  <a:pt x="1518871" y="151457"/>
                  <a:pt x="1520223" y="157906"/>
                </a:cubicBezTo>
                <a:cubicBezTo>
                  <a:pt x="1521575" y="164356"/>
                  <a:pt x="1523828" y="169986"/>
                  <a:pt x="1526981" y="174798"/>
                </a:cubicBezTo>
                <a:cubicBezTo>
                  <a:pt x="1530134" y="179611"/>
                  <a:pt x="1534364" y="183431"/>
                  <a:pt x="1539670" y="186258"/>
                </a:cubicBezTo>
                <a:cubicBezTo>
                  <a:pt x="1544976" y="189086"/>
                  <a:pt x="1551583" y="190500"/>
                  <a:pt x="1559493" y="190500"/>
                </a:cubicBezTo>
                <a:cubicBezTo>
                  <a:pt x="1566702" y="190500"/>
                  <a:pt x="1572959" y="189210"/>
                  <a:pt x="1578265" y="186630"/>
                </a:cubicBezTo>
                <a:cubicBezTo>
                  <a:pt x="1583571" y="184051"/>
                  <a:pt x="1587926" y="180429"/>
                  <a:pt x="1591329" y="175766"/>
                </a:cubicBezTo>
                <a:cubicBezTo>
                  <a:pt x="1594733" y="171103"/>
                  <a:pt x="1597236" y="165546"/>
                  <a:pt x="1598838" y="159097"/>
                </a:cubicBezTo>
                <a:cubicBezTo>
                  <a:pt x="1600441" y="152648"/>
                  <a:pt x="1601241" y="145554"/>
                  <a:pt x="1601241" y="137815"/>
                </a:cubicBezTo>
                <a:cubicBezTo>
                  <a:pt x="1601241" y="130572"/>
                  <a:pt x="1600566" y="123726"/>
                  <a:pt x="1599214" y="117276"/>
                </a:cubicBezTo>
                <a:cubicBezTo>
                  <a:pt x="1597862" y="110827"/>
                  <a:pt x="1595634" y="105172"/>
                  <a:pt x="1592530" y="100310"/>
                </a:cubicBezTo>
                <a:cubicBezTo>
                  <a:pt x="1589427" y="95448"/>
                  <a:pt x="1585222" y="91604"/>
                  <a:pt x="1579916" y="88776"/>
                </a:cubicBezTo>
                <a:cubicBezTo>
                  <a:pt x="1574610" y="85948"/>
                  <a:pt x="1568003" y="84534"/>
                  <a:pt x="1560093" y="84534"/>
                </a:cubicBezTo>
                <a:close/>
                <a:moveTo>
                  <a:pt x="3194528" y="83195"/>
                </a:moveTo>
                <a:cubicBezTo>
                  <a:pt x="3188438" y="83195"/>
                  <a:pt x="3183097" y="84336"/>
                  <a:pt x="3178506" y="86618"/>
                </a:cubicBezTo>
                <a:cubicBezTo>
                  <a:pt x="3173914" y="88900"/>
                  <a:pt x="3170070" y="91926"/>
                  <a:pt x="3166975" y="95696"/>
                </a:cubicBezTo>
                <a:cubicBezTo>
                  <a:pt x="3163880" y="99467"/>
                  <a:pt x="3161484" y="103857"/>
                  <a:pt x="3159787" y="108868"/>
                </a:cubicBezTo>
                <a:cubicBezTo>
                  <a:pt x="3158090" y="113878"/>
                  <a:pt x="3157142" y="119112"/>
                  <a:pt x="3156942" y="124569"/>
                </a:cubicBezTo>
                <a:lnTo>
                  <a:pt x="3230016" y="124569"/>
                </a:lnTo>
                <a:cubicBezTo>
                  <a:pt x="3230314" y="111671"/>
                  <a:pt x="3227444" y="101550"/>
                  <a:pt x="3221405" y="94208"/>
                </a:cubicBezTo>
                <a:cubicBezTo>
                  <a:pt x="3215367" y="86866"/>
                  <a:pt x="3206408" y="83195"/>
                  <a:pt x="3194528" y="83195"/>
                </a:cubicBezTo>
                <a:close/>
                <a:moveTo>
                  <a:pt x="2384903" y="83195"/>
                </a:moveTo>
                <a:cubicBezTo>
                  <a:pt x="2378813" y="83195"/>
                  <a:pt x="2373472" y="84336"/>
                  <a:pt x="2368881" y="86618"/>
                </a:cubicBezTo>
                <a:cubicBezTo>
                  <a:pt x="2364288" y="88900"/>
                  <a:pt x="2360445" y="91926"/>
                  <a:pt x="2357350" y="95696"/>
                </a:cubicBezTo>
                <a:cubicBezTo>
                  <a:pt x="2354255" y="99467"/>
                  <a:pt x="2351859" y="103857"/>
                  <a:pt x="2350162" y="108868"/>
                </a:cubicBezTo>
                <a:cubicBezTo>
                  <a:pt x="2348465" y="113878"/>
                  <a:pt x="2347517" y="119112"/>
                  <a:pt x="2347317" y="124569"/>
                </a:cubicBezTo>
                <a:lnTo>
                  <a:pt x="2420391" y="124569"/>
                </a:lnTo>
                <a:cubicBezTo>
                  <a:pt x="2420689" y="111671"/>
                  <a:pt x="2417819" y="101550"/>
                  <a:pt x="2411780" y="94208"/>
                </a:cubicBezTo>
                <a:cubicBezTo>
                  <a:pt x="2405742" y="86866"/>
                  <a:pt x="2396783" y="83195"/>
                  <a:pt x="2384903" y="83195"/>
                </a:cubicBezTo>
                <a:close/>
                <a:moveTo>
                  <a:pt x="965678" y="83195"/>
                </a:moveTo>
                <a:cubicBezTo>
                  <a:pt x="959588" y="83195"/>
                  <a:pt x="954248" y="84336"/>
                  <a:pt x="949656" y="86618"/>
                </a:cubicBezTo>
                <a:cubicBezTo>
                  <a:pt x="945064" y="88900"/>
                  <a:pt x="941220" y="91926"/>
                  <a:pt x="938125" y="95696"/>
                </a:cubicBezTo>
                <a:cubicBezTo>
                  <a:pt x="935030" y="99467"/>
                  <a:pt x="932634" y="103857"/>
                  <a:pt x="930937" y="108868"/>
                </a:cubicBezTo>
                <a:cubicBezTo>
                  <a:pt x="929240" y="113878"/>
                  <a:pt x="928292" y="119112"/>
                  <a:pt x="928092" y="124569"/>
                </a:cubicBezTo>
                <a:lnTo>
                  <a:pt x="1001166" y="124569"/>
                </a:lnTo>
                <a:cubicBezTo>
                  <a:pt x="1001464" y="111671"/>
                  <a:pt x="998594" y="101550"/>
                  <a:pt x="992555" y="94208"/>
                </a:cubicBezTo>
                <a:cubicBezTo>
                  <a:pt x="986517" y="86866"/>
                  <a:pt x="977558" y="83195"/>
                  <a:pt x="965678" y="83195"/>
                </a:cubicBezTo>
                <a:close/>
                <a:moveTo>
                  <a:pt x="813278" y="83195"/>
                </a:moveTo>
                <a:cubicBezTo>
                  <a:pt x="807188" y="83195"/>
                  <a:pt x="801848" y="84336"/>
                  <a:pt x="797256" y="86618"/>
                </a:cubicBezTo>
                <a:cubicBezTo>
                  <a:pt x="792664" y="88900"/>
                  <a:pt x="788820" y="91926"/>
                  <a:pt x="785725" y="95696"/>
                </a:cubicBezTo>
                <a:cubicBezTo>
                  <a:pt x="782630" y="99467"/>
                  <a:pt x="780234" y="103857"/>
                  <a:pt x="778537" y="108868"/>
                </a:cubicBezTo>
                <a:cubicBezTo>
                  <a:pt x="776840" y="113878"/>
                  <a:pt x="775892" y="119112"/>
                  <a:pt x="775692" y="124569"/>
                </a:cubicBezTo>
                <a:lnTo>
                  <a:pt x="848767" y="124569"/>
                </a:lnTo>
                <a:cubicBezTo>
                  <a:pt x="849064" y="111671"/>
                  <a:pt x="846194" y="101550"/>
                  <a:pt x="840155" y="94208"/>
                </a:cubicBezTo>
                <a:cubicBezTo>
                  <a:pt x="834117" y="86866"/>
                  <a:pt x="825158" y="83195"/>
                  <a:pt x="813278" y="83195"/>
                </a:cubicBezTo>
                <a:close/>
                <a:moveTo>
                  <a:pt x="175103" y="83195"/>
                </a:moveTo>
                <a:cubicBezTo>
                  <a:pt x="169013" y="83195"/>
                  <a:pt x="163673" y="84336"/>
                  <a:pt x="159081" y="86618"/>
                </a:cubicBezTo>
                <a:cubicBezTo>
                  <a:pt x="154489" y="88900"/>
                  <a:pt x="150645" y="91926"/>
                  <a:pt x="147550" y="95696"/>
                </a:cubicBezTo>
                <a:cubicBezTo>
                  <a:pt x="144455" y="99467"/>
                  <a:pt x="142059" y="103857"/>
                  <a:pt x="140362" y="108868"/>
                </a:cubicBezTo>
                <a:cubicBezTo>
                  <a:pt x="138665" y="113878"/>
                  <a:pt x="137717" y="119112"/>
                  <a:pt x="137517" y="124569"/>
                </a:cubicBezTo>
                <a:lnTo>
                  <a:pt x="210592" y="124569"/>
                </a:lnTo>
                <a:cubicBezTo>
                  <a:pt x="210889" y="111671"/>
                  <a:pt x="208019" y="101550"/>
                  <a:pt x="201981" y="94208"/>
                </a:cubicBezTo>
                <a:cubicBezTo>
                  <a:pt x="195942" y="86866"/>
                  <a:pt x="186983" y="83195"/>
                  <a:pt x="175103" y="83195"/>
                </a:cubicBezTo>
                <a:close/>
                <a:moveTo>
                  <a:pt x="3808809" y="71884"/>
                </a:moveTo>
                <a:cubicBezTo>
                  <a:pt x="3811885" y="71884"/>
                  <a:pt x="3814415" y="72157"/>
                  <a:pt x="3816399" y="72702"/>
                </a:cubicBezTo>
                <a:cubicBezTo>
                  <a:pt x="3818384" y="73248"/>
                  <a:pt x="3819996" y="74191"/>
                  <a:pt x="3821236" y="75530"/>
                </a:cubicBezTo>
                <a:cubicBezTo>
                  <a:pt x="3822476" y="76870"/>
                  <a:pt x="3823320" y="78656"/>
                  <a:pt x="3823766" y="80888"/>
                </a:cubicBezTo>
                <a:cubicBezTo>
                  <a:pt x="3824213" y="83120"/>
                  <a:pt x="3824436" y="85923"/>
                  <a:pt x="3824436" y="89297"/>
                </a:cubicBezTo>
                <a:cubicBezTo>
                  <a:pt x="3824436" y="92472"/>
                  <a:pt x="3824213" y="95151"/>
                  <a:pt x="3823766" y="97333"/>
                </a:cubicBezTo>
                <a:cubicBezTo>
                  <a:pt x="3823320" y="99516"/>
                  <a:pt x="3822476" y="101277"/>
                  <a:pt x="3821236" y="102617"/>
                </a:cubicBezTo>
                <a:cubicBezTo>
                  <a:pt x="3819996" y="103956"/>
                  <a:pt x="3818384" y="104899"/>
                  <a:pt x="3816399" y="105445"/>
                </a:cubicBezTo>
                <a:cubicBezTo>
                  <a:pt x="3814415" y="105990"/>
                  <a:pt x="3811885" y="106263"/>
                  <a:pt x="3808809" y="106263"/>
                </a:cubicBezTo>
                <a:cubicBezTo>
                  <a:pt x="3805634" y="106263"/>
                  <a:pt x="3803054" y="105990"/>
                  <a:pt x="3801070" y="105445"/>
                </a:cubicBezTo>
                <a:cubicBezTo>
                  <a:pt x="3799085" y="104899"/>
                  <a:pt x="3797498" y="103956"/>
                  <a:pt x="3796307" y="102617"/>
                </a:cubicBezTo>
                <a:cubicBezTo>
                  <a:pt x="3795117" y="101277"/>
                  <a:pt x="3794298" y="99516"/>
                  <a:pt x="3793852" y="97333"/>
                </a:cubicBezTo>
                <a:cubicBezTo>
                  <a:pt x="3793405" y="95151"/>
                  <a:pt x="3793182" y="92472"/>
                  <a:pt x="3793182" y="89297"/>
                </a:cubicBezTo>
                <a:cubicBezTo>
                  <a:pt x="3793182" y="85923"/>
                  <a:pt x="3793405" y="83120"/>
                  <a:pt x="3793852" y="80888"/>
                </a:cubicBezTo>
                <a:cubicBezTo>
                  <a:pt x="3794298" y="78656"/>
                  <a:pt x="3795117" y="76870"/>
                  <a:pt x="3796307" y="75530"/>
                </a:cubicBezTo>
                <a:cubicBezTo>
                  <a:pt x="3797498" y="74191"/>
                  <a:pt x="3799085" y="73248"/>
                  <a:pt x="3801070" y="72702"/>
                </a:cubicBezTo>
                <a:cubicBezTo>
                  <a:pt x="3803054" y="72157"/>
                  <a:pt x="3805634" y="71884"/>
                  <a:pt x="3808809" y="71884"/>
                </a:cubicBezTo>
                <a:close/>
                <a:moveTo>
                  <a:pt x="3609826" y="66080"/>
                </a:moveTo>
                <a:cubicBezTo>
                  <a:pt x="3612306" y="66080"/>
                  <a:pt x="3614340" y="66179"/>
                  <a:pt x="3615928" y="66377"/>
                </a:cubicBezTo>
                <a:cubicBezTo>
                  <a:pt x="3617515" y="66576"/>
                  <a:pt x="3618755" y="66873"/>
                  <a:pt x="3619648" y="67270"/>
                </a:cubicBezTo>
                <a:cubicBezTo>
                  <a:pt x="3620541" y="67667"/>
                  <a:pt x="3621186" y="68163"/>
                  <a:pt x="3621583" y="68758"/>
                </a:cubicBezTo>
                <a:cubicBezTo>
                  <a:pt x="3621980" y="69354"/>
                  <a:pt x="3622179" y="69999"/>
                  <a:pt x="3622179" y="70693"/>
                </a:cubicBezTo>
                <a:lnTo>
                  <a:pt x="3622179" y="204639"/>
                </a:lnTo>
                <a:cubicBezTo>
                  <a:pt x="3622179" y="205432"/>
                  <a:pt x="3621980" y="206102"/>
                  <a:pt x="3621583" y="206648"/>
                </a:cubicBezTo>
                <a:cubicBezTo>
                  <a:pt x="3621186" y="207193"/>
                  <a:pt x="3620541" y="207665"/>
                  <a:pt x="3619648" y="208062"/>
                </a:cubicBezTo>
                <a:cubicBezTo>
                  <a:pt x="3618755" y="208458"/>
                  <a:pt x="3617515" y="208756"/>
                  <a:pt x="3615928" y="208955"/>
                </a:cubicBezTo>
                <a:cubicBezTo>
                  <a:pt x="3614340" y="209153"/>
                  <a:pt x="3612306" y="209252"/>
                  <a:pt x="3609826" y="209252"/>
                </a:cubicBezTo>
                <a:cubicBezTo>
                  <a:pt x="3607445" y="209252"/>
                  <a:pt x="3605460" y="209153"/>
                  <a:pt x="3603873" y="208955"/>
                </a:cubicBezTo>
                <a:cubicBezTo>
                  <a:pt x="3602285" y="208756"/>
                  <a:pt x="3601020" y="208458"/>
                  <a:pt x="3600078" y="208062"/>
                </a:cubicBezTo>
                <a:cubicBezTo>
                  <a:pt x="3599135" y="207665"/>
                  <a:pt x="3598490" y="207193"/>
                  <a:pt x="3598143" y="206648"/>
                </a:cubicBezTo>
                <a:cubicBezTo>
                  <a:pt x="3597795" y="206102"/>
                  <a:pt x="3597622" y="205432"/>
                  <a:pt x="3597622" y="204639"/>
                </a:cubicBezTo>
                <a:lnTo>
                  <a:pt x="3597622" y="70693"/>
                </a:lnTo>
                <a:cubicBezTo>
                  <a:pt x="3597622" y="69999"/>
                  <a:pt x="3597795" y="69354"/>
                  <a:pt x="3598143" y="68758"/>
                </a:cubicBezTo>
                <a:cubicBezTo>
                  <a:pt x="3598490" y="68163"/>
                  <a:pt x="3599135" y="67667"/>
                  <a:pt x="3600078" y="67270"/>
                </a:cubicBezTo>
                <a:cubicBezTo>
                  <a:pt x="3601020" y="66873"/>
                  <a:pt x="3602285" y="66576"/>
                  <a:pt x="3603873" y="66377"/>
                </a:cubicBezTo>
                <a:cubicBezTo>
                  <a:pt x="3605460" y="66179"/>
                  <a:pt x="3607445" y="66080"/>
                  <a:pt x="3609826" y="66080"/>
                </a:cubicBezTo>
                <a:close/>
                <a:moveTo>
                  <a:pt x="1904256" y="66080"/>
                </a:moveTo>
                <a:cubicBezTo>
                  <a:pt x="1906637" y="66080"/>
                  <a:pt x="1908621" y="66154"/>
                  <a:pt x="1910209" y="66303"/>
                </a:cubicBezTo>
                <a:cubicBezTo>
                  <a:pt x="1911796" y="66452"/>
                  <a:pt x="1913061" y="66749"/>
                  <a:pt x="1914004" y="67196"/>
                </a:cubicBezTo>
                <a:cubicBezTo>
                  <a:pt x="1914946" y="67642"/>
                  <a:pt x="1915616" y="68138"/>
                  <a:pt x="1916013" y="68684"/>
                </a:cubicBezTo>
                <a:cubicBezTo>
                  <a:pt x="1916410" y="69230"/>
                  <a:pt x="1916608" y="69899"/>
                  <a:pt x="1916608" y="70693"/>
                </a:cubicBezTo>
                <a:lnTo>
                  <a:pt x="1916608" y="148679"/>
                </a:lnTo>
                <a:cubicBezTo>
                  <a:pt x="1916608" y="156517"/>
                  <a:pt x="1917179" y="162793"/>
                  <a:pt x="1918320" y="167506"/>
                </a:cubicBezTo>
                <a:cubicBezTo>
                  <a:pt x="1919461" y="172219"/>
                  <a:pt x="1921197" y="176237"/>
                  <a:pt x="1923529" y="179561"/>
                </a:cubicBezTo>
                <a:cubicBezTo>
                  <a:pt x="1925860" y="182885"/>
                  <a:pt x="1928812" y="185465"/>
                  <a:pt x="1932384" y="187300"/>
                </a:cubicBezTo>
                <a:cubicBezTo>
                  <a:pt x="1935956" y="189136"/>
                  <a:pt x="1940123" y="190053"/>
                  <a:pt x="1944886" y="190053"/>
                </a:cubicBezTo>
                <a:cubicBezTo>
                  <a:pt x="1951037" y="190053"/>
                  <a:pt x="1957164" y="187871"/>
                  <a:pt x="1963266" y="183505"/>
                </a:cubicBezTo>
                <a:cubicBezTo>
                  <a:pt x="1969368" y="179139"/>
                  <a:pt x="1975842" y="172740"/>
                  <a:pt x="1982688" y="164306"/>
                </a:cubicBezTo>
                <a:lnTo>
                  <a:pt x="1982688" y="70693"/>
                </a:lnTo>
                <a:cubicBezTo>
                  <a:pt x="1982688" y="69899"/>
                  <a:pt x="1982862" y="69230"/>
                  <a:pt x="1983209" y="68684"/>
                </a:cubicBezTo>
                <a:cubicBezTo>
                  <a:pt x="1983556" y="68138"/>
                  <a:pt x="1984226" y="67642"/>
                  <a:pt x="1985218" y="67196"/>
                </a:cubicBezTo>
                <a:cubicBezTo>
                  <a:pt x="1986210" y="66749"/>
                  <a:pt x="1987475" y="66452"/>
                  <a:pt x="1989013" y="66303"/>
                </a:cubicBezTo>
                <a:cubicBezTo>
                  <a:pt x="1990551" y="66154"/>
                  <a:pt x="1992560" y="66080"/>
                  <a:pt x="1995041" y="66080"/>
                </a:cubicBezTo>
                <a:cubicBezTo>
                  <a:pt x="1997422" y="66080"/>
                  <a:pt x="1999406" y="66154"/>
                  <a:pt x="2000994" y="66303"/>
                </a:cubicBezTo>
                <a:cubicBezTo>
                  <a:pt x="2002581" y="66452"/>
                  <a:pt x="2003821" y="66749"/>
                  <a:pt x="2004714" y="67196"/>
                </a:cubicBezTo>
                <a:cubicBezTo>
                  <a:pt x="2005607" y="67642"/>
                  <a:pt x="2006277" y="68138"/>
                  <a:pt x="2006724" y="68684"/>
                </a:cubicBezTo>
                <a:cubicBezTo>
                  <a:pt x="2007170" y="69230"/>
                  <a:pt x="2007393" y="69899"/>
                  <a:pt x="2007393" y="70693"/>
                </a:cubicBezTo>
                <a:lnTo>
                  <a:pt x="2007393" y="204639"/>
                </a:lnTo>
                <a:cubicBezTo>
                  <a:pt x="2007393" y="205432"/>
                  <a:pt x="2007220" y="206102"/>
                  <a:pt x="2006872" y="206648"/>
                </a:cubicBezTo>
                <a:cubicBezTo>
                  <a:pt x="2006525" y="207193"/>
                  <a:pt x="2005905" y="207665"/>
                  <a:pt x="2005012" y="208062"/>
                </a:cubicBezTo>
                <a:cubicBezTo>
                  <a:pt x="2004119" y="208458"/>
                  <a:pt x="2002953" y="208756"/>
                  <a:pt x="2001515" y="208955"/>
                </a:cubicBezTo>
                <a:cubicBezTo>
                  <a:pt x="2000076" y="209153"/>
                  <a:pt x="1998315" y="209252"/>
                  <a:pt x="1996231" y="209252"/>
                </a:cubicBezTo>
                <a:cubicBezTo>
                  <a:pt x="1993949" y="209252"/>
                  <a:pt x="1992089" y="209153"/>
                  <a:pt x="1990650" y="208955"/>
                </a:cubicBezTo>
                <a:cubicBezTo>
                  <a:pt x="1989211" y="208756"/>
                  <a:pt x="1988071" y="208458"/>
                  <a:pt x="1987227" y="208062"/>
                </a:cubicBezTo>
                <a:cubicBezTo>
                  <a:pt x="1986384" y="207665"/>
                  <a:pt x="1985813" y="207193"/>
                  <a:pt x="1985516" y="206648"/>
                </a:cubicBezTo>
                <a:cubicBezTo>
                  <a:pt x="1985218" y="206102"/>
                  <a:pt x="1985069" y="205432"/>
                  <a:pt x="1985069" y="204639"/>
                </a:cubicBezTo>
                <a:lnTo>
                  <a:pt x="1985069" y="186928"/>
                </a:lnTo>
                <a:cubicBezTo>
                  <a:pt x="1977429" y="195362"/>
                  <a:pt x="1969889" y="201513"/>
                  <a:pt x="1962447" y="205383"/>
                </a:cubicBezTo>
                <a:cubicBezTo>
                  <a:pt x="1955006" y="209252"/>
                  <a:pt x="1947465" y="211187"/>
                  <a:pt x="1939825" y="211187"/>
                </a:cubicBezTo>
                <a:cubicBezTo>
                  <a:pt x="1930896" y="211187"/>
                  <a:pt x="1923380" y="209699"/>
                  <a:pt x="1917278" y="206722"/>
                </a:cubicBezTo>
                <a:cubicBezTo>
                  <a:pt x="1911176" y="203746"/>
                  <a:pt x="1906240" y="199702"/>
                  <a:pt x="1902470" y="194593"/>
                </a:cubicBezTo>
                <a:cubicBezTo>
                  <a:pt x="1898699" y="189483"/>
                  <a:pt x="1895996" y="183530"/>
                  <a:pt x="1894358" y="176733"/>
                </a:cubicBezTo>
                <a:cubicBezTo>
                  <a:pt x="1892721" y="169937"/>
                  <a:pt x="1891903" y="161677"/>
                  <a:pt x="1891903" y="151953"/>
                </a:cubicBezTo>
                <a:lnTo>
                  <a:pt x="1891903" y="70693"/>
                </a:lnTo>
                <a:cubicBezTo>
                  <a:pt x="1891903" y="69899"/>
                  <a:pt x="1892076" y="69230"/>
                  <a:pt x="1892424" y="68684"/>
                </a:cubicBezTo>
                <a:cubicBezTo>
                  <a:pt x="1892771" y="68138"/>
                  <a:pt x="1893441" y="67642"/>
                  <a:pt x="1894433" y="67196"/>
                </a:cubicBezTo>
                <a:cubicBezTo>
                  <a:pt x="1895425" y="66749"/>
                  <a:pt x="1896715" y="66452"/>
                  <a:pt x="1898302" y="66303"/>
                </a:cubicBezTo>
                <a:cubicBezTo>
                  <a:pt x="1899890" y="66154"/>
                  <a:pt x="1901874" y="66080"/>
                  <a:pt x="1904256" y="66080"/>
                </a:cubicBezTo>
                <a:close/>
                <a:moveTo>
                  <a:pt x="1118443" y="66080"/>
                </a:moveTo>
                <a:cubicBezTo>
                  <a:pt x="1121221" y="66080"/>
                  <a:pt x="1123454" y="66154"/>
                  <a:pt x="1125140" y="66303"/>
                </a:cubicBezTo>
                <a:cubicBezTo>
                  <a:pt x="1126827" y="66452"/>
                  <a:pt x="1128117" y="66700"/>
                  <a:pt x="1129010" y="67047"/>
                </a:cubicBezTo>
                <a:cubicBezTo>
                  <a:pt x="1129903" y="67394"/>
                  <a:pt x="1130548" y="67890"/>
                  <a:pt x="1130945" y="68535"/>
                </a:cubicBezTo>
                <a:cubicBezTo>
                  <a:pt x="1131342" y="69180"/>
                  <a:pt x="1131689" y="69949"/>
                  <a:pt x="1131986" y="70842"/>
                </a:cubicBezTo>
                <a:lnTo>
                  <a:pt x="1164282" y="181273"/>
                </a:lnTo>
                <a:lnTo>
                  <a:pt x="1164580" y="182612"/>
                </a:lnTo>
                <a:lnTo>
                  <a:pt x="1164877" y="181273"/>
                </a:lnTo>
                <a:lnTo>
                  <a:pt x="1194494" y="70842"/>
                </a:lnTo>
                <a:cubicBezTo>
                  <a:pt x="1194693" y="69949"/>
                  <a:pt x="1195015" y="69180"/>
                  <a:pt x="1195462" y="68535"/>
                </a:cubicBezTo>
                <a:cubicBezTo>
                  <a:pt x="1195908" y="67890"/>
                  <a:pt x="1196578" y="67394"/>
                  <a:pt x="1197471" y="67047"/>
                </a:cubicBezTo>
                <a:cubicBezTo>
                  <a:pt x="1198364" y="66700"/>
                  <a:pt x="1199579" y="66452"/>
                  <a:pt x="1201117" y="66303"/>
                </a:cubicBezTo>
                <a:cubicBezTo>
                  <a:pt x="1202655" y="66154"/>
                  <a:pt x="1204664" y="66080"/>
                  <a:pt x="1207145" y="66080"/>
                </a:cubicBezTo>
                <a:cubicBezTo>
                  <a:pt x="1209526" y="66080"/>
                  <a:pt x="1211486" y="66154"/>
                  <a:pt x="1213023" y="66303"/>
                </a:cubicBezTo>
                <a:cubicBezTo>
                  <a:pt x="1214561" y="66452"/>
                  <a:pt x="1215777" y="66700"/>
                  <a:pt x="1216670" y="67047"/>
                </a:cubicBezTo>
                <a:cubicBezTo>
                  <a:pt x="1217563" y="67394"/>
                  <a:pt x="1218208" y="67865"/>
                  <a:pt x="1218605" y="68461"/>
                </a:cubicBezTo>
                <a:cubicBezTo>
                  <a:pt x="1219001" y="69056"/>
                  <a:pt x="1219299" y="69751"/>
                  <a:pt x="1219497" y="70544"/>
                </a:cubicBezTo>
                <a:lnTo>
                  <a:pt x="1251495" y="181273"/>
                </a:lnTo>
                <a:lnTo>
                  <a:pt x="1251793" y="182612"/>
                </a:lnTo>
                <a:lnTo>
                  <a:pt x="1251942" y="181273"/>
                </a:lnTo>
                <a:lnTo>
                  <a:pt x="1283791" y="70842"/>
                </a:lnTo>
                <a:cubicBezTo>
                  <a:pt x="1283989" y="69949"/>
                  <a:pt x="1284312" y="69180"/>
                  <a:pt x="1284758" y="68535"/>
                </a:cubicBezTo>
                <a:cubicBezTo>
                  <a:pt x="1285205" y="67890"/>
                  <a:pt x="1285900" y="67394"/>
                  <a:pt x="1286842" y="67047"/>
                </a:cubicBezTo>
                <a:cubicBezTo>
                  <a:pt x="1287785" y="66700"/>
                  <a:pt x="1289074" y="66452"/>
                  <a:pt x="1290712" y="66303"/>
                </a:cubicBezTo>
                <a:cubicBezTo>
                  <a:pt x="1292349" y="66154"/>
                  <a:pt x="1294457" y="66080"/>
                  <a:pt x="1297037" y="66080"/>
                </a:cubicBezTo>
                <a:cubicBezTo>
                  <a:pt x="1299418" y="66080"/>
                  <a:pt x="1301328" y="66129"/>
                  <a:pt x="1302767" y="66228"/>
                </a:cubicBezTo>
                <a:cubicBezTo>
                  <a:pt x="1304205" y="66328"/>
                  <a:pt x="1305346" y="66576"/>
                  <a:pt x="1306190" y="66973"/>
                </a:cubicBezTo>
                <a:cubicBezTo>
                  <a:pt x="1307033" y="67369"/>
                  <a:pt x="1307628" y="67816"/>
                  <a:pt x="1307976" y="68312"/>
                </a:cubicBezTo>
                <a:cubicBezTo>
                  <a:pt x="1308323" y="68808"/>
                  <a:pt x="1308497" y="69503"/>
                  <a:pt x="1308497" y="70396"/>
                </a:cubicBezTo>
                <a:cubicBezTo>
                  <a:pt x="1308497" y="71090"/>
                  <a:pt x="1308397" y="71933"/>
                  <a:pt x="1308199" y="72926"/>
                </a:cubicBezTo>
                <a:cubicBezTo>
                  <a:pt x="1308001" y="73918"/>
                  <a:pt x="1307653" y="75158"/>
                  <a:pt x="1307157" y="76646"/>
                </a:cubicBezTo>
                <a:lnTo>
                  <a:pt x="1267718" y="203894"/>
                </a:lnTo>
                <a:cubicBezTo>
                  <a:pt x="1267420" y="204986"/>
                  <a:pt x="1266949" y="205879"/>
                  <a:pt x="1266304" y="206573"/>
                </a:cubicBezTo>
                <a:cubicBezTo>
                  <a:pt x="1265659" y="207268"/>
                  <a:pt x="1264766" y="207814"/>
                  <a:pt x="1263625" y="208210"/>
                </a:cubicBezTo>
                <a:cubicBezTo>
                  <a:pt x="1262484" y="208607"/>
                  <a:pt x="1260921" y="208880"/>
                  <a:pt x="1258937" y="209029"/>
                </a:cubicBezTo>
                <a:cubicBezTo>
                  <a:pt x="1256953" y="209178"/>
                  <a:pt x="1254472" y="209252"/>
                  <a:pt x="1251495" y="209252"/>
                </a:cubicBezTo>
                <a:cubicBezTo>
                  <a:pt x="1248420" y="209252"/>
                  <a:pt x="1245840" y="209153"/>
                  <a:pt x="1243756" y="208955"/>
                </a:cubicBezTo>
                <a:cubicBezTo>
                  <a:pt x="1241673" y="208756"/>
                  <a:pt x="1240011" y="208458"/>
                  <a:pt x="1238771" y="208062"/>
                </a:cubicBezTo>
                <a:cubicBezTo>
                  <a:pt x="1237530" y="207665"/>
                  <a:pt x="1236613" y="207119"/>
                  <a:pt x="1236017" y="206424"/>
                </a:cubicBezTo>
                <a:cubicBezTo>
                  <a:pt x="1235422" y="205730"/>
                  <a:pt x="1234976" y="204887"/>
                  <a:pt x="1234678" y="203894"/>
                </a:cubicBezTo>
                <a:lnTo>
                  <a:pt x="1206549" y="106710"/>
                </a:lnTo>
                <a:lnTo>
                  <a:pt x="1206252" y="105370"/>
                </a:lnTo>
                <a:lnTo>
                  <a:pt x="1205954" y="106710"/>
                </a:lnTo>
                <a:lnTo>
                  <a:pt x="1179909" y="203894"/>
                </a:lnTo>
                <a:cubicBezTo>
                  <a:pt x="1179611" y="204986"/>
                  <a:pt x="1179140" y="205879"/>
                  <a:pt x="1178495" y="206573"/>
                </a:cubicBezTo>
                <a:cubicBezTo>
                  <a:pt x="1177850" y="207268"/>
                  <a:pt x="1176883" y="207814"/>
                  <a:pt x="1175593" y="208210"/>
                </a:cubicBezTo>
                <a:cubicBezTo>
                  <a:pt x="1174303" y="208607"/>
                  <a:pt x="1172641" y="208880"/>
                  <a:pt x="1170607" y="209029"/>
                </a:cubicBezTo>
                <a:cubicBezTo>
                  <a:pt x="1168573" y="209178"/>
                  <a:pt x="1166068" y="209252"/>
                  <a:pt x="1163091" y="209252"/>
                </a:cubicBezTo>
                <a:cubicBezTo>
                  <a:pt x="1160016" y="209252"/>
                  <a:pt x="1157510" y="209153"/>
                  <a:pt x="1155576" y="208955"/>
                </a:cubicBezTo>
                <a:cubicBezTo>
                  <a:pt x="1153641" y="208756"/>
                  <a:pt x="1152053" y="208458"/>
                  <a:pt x="1150813" y="208062"/>
                </a:cubicBezTo>
                <a:cubicBezTo>
                  <a:pt x="1149573" y="207665"/>
                  <a:pt x="1148655" y="207119"/>
                  <a:pt x="1148060" y="206424"/>
                </a:cubicBezTo>
                <a:cubicBezTo>
                  <a:pt x="1147465" y="205730"/>
                  <a:pt x="1147018" y="204887"/>
                  <a:pt x="1146720" y="203894"/>
                </a:cubicBezTo>
                <a:lnTo>
                  <a:pt x="1107579" y="76646"/>
                </a:lnTo>
                <a:cubicBezTo>
                  <a:pt x="1107083" y="75158"/>
                  <a:pt x="1106735" y="73918"/>
                  <a:pt x="1106537" y="72926"/>
                </a:cubicBezTo>
                <a:cubicBezTo>
                  <a:pt x="1106338" y="71933"/>
                  <a:pt x="1106239" y="71090"/>
                  <a:pt x="1106239" y="70396"/>
                </a:cubicBezTo>
                <a:cubicBezTo>
                  <a:pt x="1106239" y="69503"/>
                  <a:pt x="1106438" y="68783"/>
                  <a:pt x="1106834" y="68238"/>
                </a:cubicBezTo>
                <a:cubicBezTo>
                  <a:pt x="1107231" y="67692"/>
                  <a:pt x="1107901" y="67245"/>
                  <a:pt x="1108844" y="66898"/>
                </a:cubicBezTo>
                <a:cubicBezTo>
                  <a:pt x="1109786" y="66551"/>
                  <a:pt x="1111051" y="66328"/>
                  <a:pt x="1112639" y="66228"/>
                </a:cubicBezTo>
                <a:cubicBezTo>
                  <a:pt x="1114226" y="66129"/>
                  <a:pt x="1116161" y="66080"/>
                  <a:pt x="1118443" y="66080"/>
                </a:cubicBezTo>
                <a:close/>
                <a:moveTo>
                  <a:pt x="3705671" y="63996"/>
                </a:moveTo>
                <a:cubicBezTo>
                  <a:pt x="3709243" y="63996"/>
                  <a:pt x="3712815" y="64294"/>
                  <a:pt x="3716387" y="64889"/>
                </a:cubicBezTo>
                <a:cubicBezTo>
                  <a:pt x="3719959" y="65484"/>
                  <a:pt x="3723183" y="66228"/>
                  <a:pt x="3726061" y="67121"/>
                </a:cubicBezTo>
                <a:cubicBezTo>
                  <a:pt x="3728938" y="68014"/>
                  <a:pt x="3731394" y="68982"/>
                  <a:pt x="3733428" y="70023"/>
                </a:cubicBezTo>
                <a:cubicBezTo>
                  <a:pt x="3735461" y="71065"/>
                  <a:pt x="3736999" y="71983"/>
                  <a:pt x="3738041" y="72777"/>
                </a:cubicBezTo>
                <a:cubicBezTo>
                  <a:pt x="3739083" y="73571"/>
                  <a:pt x="3739777" y="74265"/>
                  <a:pt x="3740125" y="74860"/>
                </a:cubicBezTo>
                <a:cubicBezTo>
                  <a:pt x="3740472" y="75456"/>
                  <a:pt x="3740720" y="76125"/>
                  <a:pt x="3740869" y="76870"/>
                </a:cubicBezTo>
                <a:cubicBezTo>
                  <a:pt x="3741018" y="77614"/>
                  <a:pt x="3741167" y="78532"/>
                  <a:pt x="3741315" y="79623"/>
                </a:cubicBezTo>
                <a:cubicBezTo>
                  <a:pt x="3741464" y="80714"/>
                  <a:pt x="3741539" y="82054"/>
                  <a:pt x="3741539" y="83641"/>
                </a:cubicBezTo>
                <a:cubicBezTo>
                  <a:pt x="3741539" y="85328"/>
                  <a:pt x="3741464" y="86791"/>
                  <a:pt x="3741315" y="88032"/>
                </a:cubicBezTo>
                <a:cubicBezTo>
                  <a:pt x="3741167" y="89272"/>
                  <a:pt x="3740919" y="90289"/>
                  <a:pt x="3740571" y="91083"/>
                </a:cubicBezTo>
                <a:cubicBezTo>
                  <a:pt x="3740224" y="91876"/>
                  <a:pt x="3739802" y="92447"/>
                  <a:pt x="3739306" y="92794"/>
                </a:cubicBezTo>
                <a:cubicBezTo>
                  <a:pt x="3738810" y="93141"/>
                  <a:pt x="3738264" y="93315"/>
                  <a:pt x="3737669" y="93315"/>
                </a:cubicBezTo>
                <a:cubicBezTo>
                  <a:pt x="3736776" y="93315"/>
                  <a:pt x="3735486" y="92769"/>
                  <a:pt x="3733800" y="91678"/>
                </a:cubicBezTo>
                <a:cubicBezTo>
                  <a:pt x="3732113" y="90587"/>
                  <a:pt x="3729930" y="89421"/>
                  <a:pt x="3727251" y="88181"/>
                </a:cubicBezTo>
                <a:cubicBezTo>
                  <a:pt x="3724572" y="86940"/>
                  <a:pt x="3721422" y="85774"/>
                  <a:pt x="3717801" y="84683"/>
                </a:cubicBezTo>
                <a:cubicBezTo>
                  <a:pt x="3714179" y="83592"/>
                  <a:pt x="3710037" y="83046"/>
                  <a:pt x="3705373" y="83046"/>
                </a:cubicBezTo>
                <a:cubicBezTo>
                  <a:pt x="3701206" y="83046"/>
                  <a:pt x="3697535" y="83517"/>
                  <a:pt x="3694360" y="84460"/>
                </a:cubicBezTo>
                <a:cubicBezTo>
                  <a:pt x="3691185" y="85402"/>
                  <a:pt x="3688581" y="86742"/>
                  <a:pt x="3686547" y="88478"/>
                </a:cubicBezTo>
                <a:cubicBezTo>
                  <a:pt x="3684513" y="90215"/>
                  <a:pt x="3682975" y="92273"/>
                  <a:pt x="3681933" y="94655"/>
                </a:cubicBezTo>
                <a:cubicBezTo>
                  <a:pt x="3680891" y="97036"/>
                  <a:pt x="3680370" y="99615"/>
                  <a:pt x="3680370" y="102394"/>
                </a:cubicBezTo>
                <a:cubicBezTo>
                  <a:pt x="3680370" y="106263"/>
                  <a:pt x="3681362" y="109513"/>
                  <a:pt x="3683347" y="112142"/>
                </a:cubicBezTo>
                <a:cubicBezTo>
                  <a:pt x="3685331" y="114771"/>
                  <a:pt x="3687911" y="117078"/>
                  <a:pt x="3691086" y="119062"/>
                </a:cubicBezTo>
                <a:cubicBezTo>
                  <a:pt x="3694261" y="121047"/>
                  <a:pt x="3697882" y="122833"/>
                  <a:pt x="3701950" y="124420"/>
                </a:cubicBezTo>
                <a:cubicBezTo>
                  <a:pt x="3706018" y="126008"/>
                  <a:pt x="3710161" y="127645"/>
                  <a:pt x="3714378" y="129332"/>
                </a:cubicBezTo>
                <a:cubicBezTo>
                  <a:pt x="3718594" y="131018"/>
                  <a:pt x="3722762" y="132903"/>
                  <a:pt x="3726879" y="134987"/>
                </a:cubicBezTo>
                <a:cubicBezTo>
                  <a:pt x="3730997" y="137071"/>
                  <a:pt x="3734643" y="139601"/>
                  <a:pt x="3737818" y="142577"/>
                </a:cubicBezTo>
                <a:cubicBezTo>
                  <a:pt x="3740993" y="145554"/>
                  <a:pt x="3743548" y="149126"/>
                  <a:pt x="3745483" y="153293"/>
                </a:cubicBezTo>
                <a:cubicBezTo>
                  <a:pt x="3747417" y="157460"/>
                  <a:pt x="3748385" y="162421"/>
                  <a:pt x="3748385" y="168176"/>
                </a:cubicBezTo>
                <a:cubicBezTo>
                  <a:pt x="3748385" y="175022"/>
                  <a:pt x="3747120" y="181124"/>
                  <a:pt x="3744590" y="186481"/>
                </a:cubicBezTo>
                <a:cubicBezTo>
                  <a:pt x="3742060" y="191839"/>
                  <a:pt x="3738463" y="196354"/>
                  <a:pt x="3733800" y="200025"/>
                </a:cubicBezTo>
                <a:cubicBezTo>
                  <a:pt x="3729136" y="203696"/>
                  <a:pt x="3723580" y="206474"/>
                  <a:pt x="3717131" y="208359"/>
                </a:cubicBezTo>
                <a:cubicBezTo>
                  <a:pt x="3710682" y="210244"/>
                  <a:pt x="3703588" y="211187"/>
                  <a:pt x="3695848" y="211187"/>
                </a:cubicBezTo>
                <a:cubicBezTo>
                  <a:pt x="3691086" y="211187"/>
                  <a:pt x="3686547" y="210815"/>
                  <a:pt x="3682231" y="210071"/>
                </a:cubicBezTo>
                <a:cubicBezTo>
                  <a:pt x="3677915" y="209327"/>
                  <a:pt x="3674045" y="208384"/>
                  <a:pt x="3670622" y="207243"/>
                </a:cubicBezTo>
                <a:cubicBezTo>
                  <a:pt x="3667199" y="206102"/>
                  <a:pt x="3664297" y="204911"/>
                  <a:pt x="3661916" y="203671"/>
                </a:cubicBezTo>
                <a:cubicBezTo>
                  <a:pt x="3659534" y="202431"/>
                  <a:pt x="3657798" y="201315"/>
                  <a:pt x="3656707" y="200323"/>
                </a:cubicBezTo>
                <a:cubicBezTo>
                  <a:pt x="3655615" y="199330"/>
                  <a:pt x="3654822" y="197941"/>
                  <a:pt x="3654325" y="196155"/>
                </a:cubicBezTo>
                <a:cubicBezTo>
                  <a:pt x="3653829" y="194369"/>
                  <a:pt x="3653581" y="191939"/>
                  <a:pt x="3653581" y="188863"/>
                </a:cubicBezTo>
                <a:cubicBezTo>
                  <a:pt x="3653581" y="186978"/>
                  <a:pt x="3653680" y="185390"/>
                  <a:pt x="3653879" y="184100"/>
                </a:cubicBezTo>
                <a:cubicBezTo>
                  <a:pt x="3654077" y="182810"/>
                  <a:pt x="3654325" y="181769"/>
                  <a:pt x="3654623" y="180975"/>
                </a:cubicBezTo>
                <a:cubicBezTo>
                  <a:pt x="3654921" y="180181"/>
                  <a:pt x="3655342" y="179611"/>
                  <a:pt x="3655888" y="179263"/>
                </a:cubicBezTo>
                <a:cubicBezTo>
                  <a:pt x="3656434" y="178916"/>
                  <a:pt x="3657054" y="178742"/>
                  <a:pt x="3657748" y="178742"/>
                </a:cubicBezTo>
                <a:cubicBezTo>
                  <a:pt x="3658840" y="178742"/>
                  <a:pt x="3660452" y="179412"/>
                  <a:pt x="3662585" y="180752"/>
                </a:cubicBezTo>
                <a:cubicBezTo>
                  <a:pt x="3664719" y="182091"/>
                  <a:pt x="3667348" y="183555"/>
                  <a:pt x="3670473" y="185142"/>
                </a:cubicBezTo>
                <a:cubicBezTo>
                  <a:pt x="3673599" y="186730"/>
                  <a:pt x="3677295" y="188193"/>
                  <a:pt x="3681561" y="189532"/>
                </a:cubicBezTo>
                <a:cubicBezTo>
                  <a:pt x="3685827" y="190872"/>
                  <a:pt x="3690739" y="191542"/>
                  <a:pt x="3696295" y="191542"/>
                </a:cubicBezTo>
                <a:cubicBezTo>
                  <a:pt x="3700462" y="191542"/>
                  <a:pt x="3704233" y="191095"/>
                  <a:pt x="3707606" y="190202"/>
                </a:cubicBezTo>
                <a:cubicBezTo>
                  <a:pt x="3710979" y="189309"/>
                  <a:pt x="3713906" y="187995"/>
                  <a:pt x="3716387" y="186258"/>
                </a:cubicBezTo>
                <a:cubicBezTo>
                  <a:pt x="3718867" y="184522"/>
                  <a:pt x="3720777" y="182314"/>
                  <a:pt x="3722117" y="179635"/>
                </a:cubicBezTo>
                <a:cubicBezTo>
                  <a:pt x="3723456" y="176957"/>
                  <a:pt x="3724126" y="173782"/>
                  <a:pt x="3724126" y="170110"/>
                </a:cubicBezTo>
                <a:cubicBezTo>
                  <a:pt x="3724126" y="166340"/>
                  <a:pt x="3723158" y="163165"/>
                  <a:pt x="3721224" y="160585"/>
                </a:cubicBezTo>
                <a:cubicBezTo>
                  <a:pt x="3719289" y="158006"/>
                  <a:pt x="3716734" y="155724"/>
                  <a:pt x="3713559" y="153739"/>
                </a:cubicBezTo>
                <a:cubicBezTo>
                  <a:pt x="3710384" y="151755"/>
                  <a:pt x="3706812" y="149994"/>
                  <a:pt x="3702843" y="148456"/>
                </a:cubicBezTo>
                <a:cubicBezTo>
                  <a:pt x="3698875" y="146918"/>
                  <a:pt x="3694782" y="145306"/>
                  <a:pt x="3690565" y="143619"/>
                </a:cubicBezTo>
                <a:cubicBezTo>
                  <a:pt x="3686348" y="141932"/>
                  <a:pt x="3682231" y="140022"/>
                  <a:pt x="3678212" y="137889"/>
                </a:cubicBezTo>
                <a:cubicBezTo>
                  <a:pt x="3674194" y="135756"/>
                  <a:pt x="3670597" y="133151"/>
                  <a:pt x="3667422" y="130076"/>
                </a:cubicBezTo>
                <a:cubicBezTo>
                  <a:pt x="3664247" y="127000"/>
                  <a:pt x="3661692" y="123329"/>
                  <a:pt x="3659758" y="119062"/>
                </a:cubicBezTo>
                <a:cubicBezTo>
                  <a:pt x="3657823" y="114796"/>
                  <a:pt x="3656855" y="109686"/>
                  <a:pt x="3656855" y="103733"/>
                </a:cubicBezTo>
                <a:cubicBezTo>
                  <a:pt x="3656855" y="98474"/>
                  <a:pt x="3657873" y="93439"/>
                  <a:pt x="3659906" y="88627"/>
                </a:cubicBezTo>
                <a:cubicBezTo>
                  <a:pt x="3661940" y="83815"/>
                  <a:pt x="3664991" y="79598"/>
                  <a:pt x="3669059" y="75977"/>
                </a:cubicBezTo>
                <a:cubicBezTo>
                  <a:pt x="3673127" y="72355"/>
                  <a:pt x="3678212" y="69453"/>
                  <a:pt x="3684314" y="67270"/>
                </a:cubicBezTo>
                <a:cubicBezTo>
                  <a:pt x="3690416" y="65087"/>
                  <a:pt x="3697535" y="63996"/>
                  <a:pt x="3705671" y="63996"/>
                </a:cubicBezTo>
                <a:close/>
                <a:moveTo>
                  <a:pt x="3340893" y="63996"/>
                </a:moveTo>
                <a:cubicBezTo>
                  <a:pt x="3350517" y="63996"/>
                  <a:pt x="3358703" y="65087"/>
                  <a:pt x="3365450" y="67270"/>
                </a:cubicBezTo>
                <a:cubicBezTo>
                  <a:pt x="3372197" y="69453"/>
                  <a:pt x="3377654" y="72653"/>
                  <a:pt x="3381821" y="76870"/>
                </a:cubicBezTo>
                <a:cubicBezTo>
                  <a:pt x="3385988" y="81086"/>
                  <a:pt x="3389015" y="86320"/>
                  <a:pt x="3390900" y="92571"/>
                </a:cubicBezTo>
                <a:cubicBezTo>
                  <a:pt x="3392785" y="98822"/>
                  <a:pt x="3393727" y="106114"/>
                  <a:pt x="3393727" y="114449"/>
                </a:cubicBezTo>
                <a:lnTo>
                  <a:pt x="3393727" y="204787"/>
                </a:lnTo>
                <a:cubicBezTo>
                  <a:pt x="3393727" y="205978"/>
                  <a:pt x="3393331" y="206871"/>
                  <a:pt x="3392537" y="207466"/>
                </a:cubicBezTo>
                <a:cubicBezTo>
                  <a:pt x="3391743" y="208062"/>
                  <a:pt x="3390652" y="208508"/>
                  <a:pt x="3389263" y="208806"/>
                </a:cubicBezTo>
                <a:cubicBezTo>
                  <a:pt x="3387873" y="209103"/>
                  <a:pt x="3385839" y="209252"/>
                  <a:pt x="3383161" y="209252"/>
                </a:cubicBezTo>
                <a:cubicBezTo>
                  <a:pt x="3380581" y="209252"/>
                  <a:pt x="3378522" y="209103"/>
                  <a:pt x="3376984" y="208806"/>
                </a:cubicBezTo>
                <a:cubicBezTo>
                  <a:pt x="3375446" y="208508"/>
                  <a:pt x="3374330" y="208062"/>
                  <a:pt x="3373636" y="207466"/>
                </a:cubicBezTo>
                <a:cubicBezTo>
                  <a:pt x="3372941" y="206871"/>
                  <a:pt x="3372594" y="205978"/>
                  <a:pt x="3372594" y="204787"/>
                </a:cubicBezTo>
                <a:lnTo>
                  <a:pt x="3372594" y="191393"/>
                </a:lnTo>
                <a:cubicBezTo>
                  <a:pt x="3366740" y="197644"/>
                  <a:pt x="3360216" y="202505"/>
                  <a:pt x="3353023" y="205978"/>
                </a:cubicBezTo>
                <a:cubicBezTo>
                  <a:pt x="3345829" y="209451"/>
                  <a:pt x="3338214" y="211187"/>
                  <a:pt x="3330178" y="211187"/>
                </a:cubicBezTo>
                <a:cubicBezTo>
                  <a:pt x="3323133" y="211187"/>
                  <a:pt x="3316759" y="210269"/>
                  <a:pt x="3311053" y="208434"/>
                </a:cubicBezTo>
                <a:cubicBezTo>
                  <a:pt x="3305348" y="206598"/>
                  <a:pt x="3300487" y="203944"/>
                  <a:pt x="3296468" y="200471"/>
                </a:cubicBezTo>
                <a:cubicBezTo>
                  <a:pt x="3292450" y="196999"/>
                  <a:pt x="3289324" y="192732"/>
                  <a:pt x="3287092" y="187672"/>
                </a:cubicBezTo>
                <a:cubicBezTo>
                  <a:pt x="3284860" y="182612"/>
                  <a:pt x="3283743" y="176857"/>
                  <a:pt x="3283743" y="170408"/>
                </a:cubicBezTo>
                <a:cubicBezTo>
                  <a:pt x="3283743" y="162867"/>
                  <a:pt x="3285281" y="156319"/>
                  <a:pt x="3288357" y="150763"/>
                </a:cubicBezTo>
                <a:cubicBezTo>
                  <a:pt x="3291433" y="145207"/>
                  <a:pt x="3295848" y="140593"/>
                  <a:pt x="3301603" y="136922"/>
                </a:cubicBezTo>
                <a:cubicBezTo>
                  <a:pt x="3307357" y="133251"/>
                  <a:pt x="3314402" y="130497"/>
                  <a:pt x="3322736" y="128662"/>
                </a:cubicBezTo>
                <a:cubicBezTo>
                  <a:pt x="3331071" y="126826"/>
                  <a:pt x="3340447" y="125908"/>
                  <a:pt x="3350865" y="125908"/>
                </a:cubicBezTo>
                <a:lnTo>
                  <a:pt x="3369320" y="125908"/>
                </a:lnTo>
                <a:lnTo>
                  <a:pt x="3369320" y="115490"/>
                </a:lnTo>
                <a:cubicBezTo>
                  <a:pt x="3369320" y="110331"/>
                  <a:pt x="3368774" y="105767"/>
                  <a:pt x="3367682" y="101798"/>
                </a:cubicBezTo>
                <a:cubicBezTo>
                  <a:pt x="3366591" y="97830"/>
                  <a:pt x="3364830" y="94531"/>
                  <a:pt x="3362399" y="91901"/>
                </a:cubicBezTo>
                <a:cubicBezTo>
                  <a:pt x="3359968" y="89272"/>
                  <a:pt x="3356818" y="87288"/>
                  <a:pt x="3352948" y="85948"/>
                </a:cubicBezTo>
                <a:cubicBezTo>
                  <a:pt x="3349079" y="84609"/>
                  <a:pt x="3344316" y="83939"/>
                  <a:pt x="3338661" y="83939"/>
                </a:cubicBezTo>
                <a:cubicBezTo>
                  <a:pt x="3332609" y="83939"/>
                  <a:pt x="3327176" y="84658"/>
                  <a:pt x="3322364" y="86097"/>
                </a:cubicBezTo>
                <a:cubicBezTo>
                  <a:pt x="3317552" y="87536"/>
                  <a:pt x="3313335" y="89123"/>
                  <a:pt x="3309714" y="90859"/>
                </a:cubicBezTo>
                <a:cubicBezTo>
                  <a:pt x="3306092" y="92596"/>
                  <a:pt x="3303066" y="94183"/>
                  <a:pt x="3300635" y="95622"/>
                </a:cubicBezTo>
                <a:cubicBezTo>
                  <a:pt x="3298204" y="97061"/>
                  <a:pt x="3296394" y="97780"/>
                  <a:pt x="3295203" y="97780"/>
                </a:cubicBezTo>
                <a:cubicBezTo>
                  <a:pt x="3294409" y="97780"/>
                  <a:pt x="3293715" y="97582"/>
                  <a:pt x="3293120" y="97185"/>
                </a:cubicBezTo>
                <a:cubicBezTo>
                  <a:pt x="3292524" y="96788"/>
                  <a:pt x="3292003" y="96192"/>
                  <a:pt x="3291557" y="95399"/>
                </a:cubicBezTo>
                <a:cubicBezTo>
                  <a:pt x="3291110" y="94605"/>
                  <a:pt x="3290788" y="93588"/>
                  <a:pt x="3290589" y="92348"/>
                </a:cubicBezTo>
                <a:cubicBezTo>
                  <a:pt x="3290391" y="91107"/>
                  <a:pt x="3290292" y="89743"/>
                  <a:pt x="3290292" y="88255"/>
                </a:cubicBezTo>
                <a:cubicBezTo>
                  <a:pt x="3290292" y="85774"/>
                  <a:pt x="3290465" y="83815"/>
                  <a:pt x="3290813" y="82376"/>
                </a:cubicBezTo>
                <a:cubicBezTo>
                  <a:pt x="3291160" y="80938"/>
                  <a:pt x="3292003" y="79573"/>
                  <a:pt x="3293343" y="78283"/>
                </a:cubicBezTo>
                <a:cubicBezTo>
                  <a:pt x="3294682" y="76994"/>
                  <a:pt x="3296989" y="75481"/>
                  <a:pt x="3300263" y="73744"/>
                </a:cubicBezTo>
                <a:cubicBezTo>
                  <a:pt x="3303538" y="72008"/>
                  <a:pt x="3307308" y="70420"/>
                  <a:pt x="3311574" y="68982"/>
                </a:cubicBezTo>
                <a:cubicBezTo>
                  <a:pt x="3315841" y="67543"/>
                  <a:pt x="3320504" y="66352"/>
                  <a:pt x="3325564" y="65410"/>
                </a:cubicBezTo>
                <a:cubicBezTo>
                  <a:pt x="3330624" y="64467"/>
                  <a:pt x="3335734" y="63996"/>
                  <a:pt x="3340893" y="63996"/>
                </a:cubicBezTo>
                <a:close/>
                <a:moveTo>
                  <a:pt x="3195786" y="63996"/>
                </a:moveTo>
                <a:cubicBezTo>
                  <a:pt x="3206303" y="63996"/>
                  <a:pt x="3215258" y="65683"/>
                  <a:pt x="3222649" y="69056"/>
                </a:cubicBezTo>
                <a:cubicBezTo>
                  <a:pt x="3230041" y="72430"/>
                  <a:pt x="3236118" y="76969"/>
                  <a:pt x="3240881" y="82674"/>
                </a:cubicBezTo>
                <a:cubicBezTo>
                  <a:pt x="3245643" y="88379"/>
                  <a:pt x="3249141" y="95076"/>
                  <a:pt x="3251373" y="102766"/>
                </a:cubicBezTo>
                <a:cubicBezTo>
                  <a:pt x="3253606" y="110455"/>
                  <a:pt x="3254722" y="118665"/>
                  <a:pt x="3254722" y="127397"/>
                </a:cubicBezTo>
                <a:lnTo>
                  <a:pt x="3254722" y="131862"/>
                </a:lnTo>
                <a:cubicBezTo>
                  <a:pt x="3254722" y="135731"/>
                  <a:pt x="3253750" y="138484"/>
                  <a:pt x="3251807" y="140122"/>
                </a:cubicBezTo>
                <a:cubicBezTo>
                  <a:pt x="3249864" y="141759"/>
                  <a:pt x="3247646" y="142577"/>
                  <a:pt x="3245153" y="142577"/>
                </a:cubicBezTo>
                <a:lnTo>
                  <a:pt x="3156942" y="142577"/>
                </a:lnTo>
                <a:cubicBezTo>
                  <a:pt x="3156942" y="150019"/>
                  <a:pt x="3157689" y="156716"/>
                  <a:pt x="3159185" y="162669"/>
                </a:cubicBezTo>
                <a:cubicBezTo>
                  <a:pt x="3160680" y="168622"/>
                  <a:pt x="3163173" y="173732"/>
                  <a:pt x="3166662" y="177998"/>
                </a:cubicBezTo>
                <a:cubicBezTo>
                  <a:pt x="3170152" y="182265"/>
                  <a:pt x="3174688" y="185539"/>
                  <a:pt x="3180272" y="187821"/>
                </a:cubicBezTo>
                <a:cubicBezTo>
                  <a:pt x="3185855" y="190103"/>
                  <a:pt x="3192685" y="191244"/>
                  <a:pt x="3200760" y="191244"/>
                </a:cubicBezTo>
                <a:cubicBezTo>
                  <a:pt x="3207141" y="191244"/>
                  <a:pt x="3212824" y="190723"/>
                  <a:pt x="3217809" y="189681"/>
                </a:cubicBezTo>
                <a:cubicBezTo>
                  <a:pt x="3222794" y="188640"/>
                  <a:pt x="3227106" y="187474"/>
                  <a:pt x="3230745" y="186184"/>
                </a:cubicBezTo>
                <a:cubicBezTo>
                  <a:pt x="3234385" y="184894"/>
                  <a:pt x="3237376" y="183728"/>
                  <a:pt x="3239719" y="182686"/>
                </a:cubicBezTo>
                <a:cubicBezTo>
                  <a:pt x="3242062" y="181645"/>
                  <a:pt x="3243833" y="181124"/>
                  <a:pt x="3245029" y="181124"/>
                </a:cubicBezTo>
                <a:cubicBezTo>
                  <a:pt x="3245727" y="181124"/>
                  <a:pt x="3246350" y="181297"/>
                  <a:pt x="3246898" y="181645"/>
                </a:cubicBezTo>
                <a:cubicBezTo>
                  <a:pt x="3247446" y="181992"/>
                  <a:pt x="3247870" y="182513"/>
                  <a:pt x="3248169" y="183207"/>
                </a:cubicBezTo>
                <a:cubicBezTo>
                  <a:pt x="3248468" y="183902"/>
                  <a:pt x="3248692" y="184869"/>
                  <a:pt x="3248842" y="186109"/>
                </a:cubicBezTo>
                <a:cubicBezTo>
                  <a:pt x="3248992" y="187350"/>
                  <a:pt x="3249066" y="188863"/>
                  <a:pt x="3249066" y="190649"/>
                </a:cubicBezTo>
                <a:cubicBezTo>
                  <a:pt x="3249066" y="191939"/>
                  <a:pt x="3249017" y="193055"/>
                  <a:pt x="3248918" y="193997"/>
                </a:cubicBezTo>
                <a:cubicBezTo>
                  <a:pt x="3248818" y="194940"/>
                  <a:pt x="3248694" y="195783"/>
                  <a:pt x="3248546" y="196527"/>
                </a:cubicBezTo>
                <a:cubicBezTo>
                  <a:pt x="3248397" y="197272"/>
                  <a:pt x="3248149" y="197941"/>
                  <a:pt x="3247801" y="198537"/>
                </a:cubicBezTo>
                <a:cubicBezTo>
                  <a:pt x="3247454" y="199132"/>
                  <a:pt x="3247008" y="199702"/>
                  <a:pt x="3246462" y="200248"/>
                </a:cubicBezTo>
                <a:cubicBezTo>
                  <a:pt x="3245916" y="200794"/>
                  <a:pt x="3244304" y="201687"/>
                  <a:pt x="3241625" y="202927"/>
                </a:cubicBezTo>
                <a:cubicBezTo>
                  <a:pt x="3238946" y="204167"/>
                  <a:pt x="3235473" y="205383"/>
                  <a:pt x="3231207" y="206573"/>
                </a:cubicBezTo>
                <a:cubicBezTo>
                  <a:pt x="3226941" y="207764"/>
                  <a:pt x="3222004" y="208831"/>
                  <a:pt x="3216399" y="209773"/>
                </a:cubicBezTo>
                <a:cubicBezTo>
                  <a:pt x="3210793" y="210716"/>
                  <a:pt x="3204815" y="211187"/>
                  <a:pt x="3198465" y="211187"/>
                </a:cubicBezTo>
                <a:cubicBezTo>
                  <a:pt x="3187452" y="211187"/>
                  <a:pt x="3177802" y="209649"/>
                  <a:pt x="3169518" y="206573"/>
                </a:cubicBezTo>
                <a:cubicBezTo>
                  <a:pt x="3161233" y="203498"/>
                  <a:pt x="3154263" y="198933"/>
                  <a:pt x="3148607" y="192881"/>
                </a:cubicBezTo>
                <a:cubicBezTo>
                  <a:pt x="3142952" y="186829"/>
                  <a:pt x="3138686" y="179239"/>
                  <a:pt x="3135808" y="170110"/>
                </a:cubicBezTo>
                <a:cubicBezTo>
                  <a:pt x="3132931" y="160982"/>
                  <a:pt x="3131492" y="150366"/>
                  <a:pt x="3131492" y="138261"/>
                </a:cubicBezTo>
                <a:cubicBezTo>
                  <a:pt x="3131492" y="126752"/>
                  <a:pt x="3132980" y="116408"/>
                  <a:pt x="3135957" y="107231"/>
                </a:cubicBezTo>
                <a:cubicBezTo>
                  <a:pt x="3138934" y="98053"/>
                  <a:pt x="3143225" y="90264"/>
                  <a:pt x="3148831" y="83865"/>
                </a:cubicBezTo>
                <a:cubicBezTo>
                  <a:pt x="3154436" y="77465"/>
                  <a:pt x="3161208" y="72554"/>
                  <a:pt x="3169146" y="69131"/>
                </a:cubicBezTo>
                <a:cubicBezTo>
                  <a:pt x="3177083" y="65707"/>
                  <a:pt x="3185963" y="63996"/>
                  <a:pt x="3195786" y="63996"/>
                </a:cubicBezTo>
                <a:close/>
                <a:moveTo>
                  <a:pt x="3094434" y="63996"/>
                </a:moveTo>
                <a:cubicBezTo>
                  <a:pt x="3095724" y="63996"/>
                  <a:pt x="3097187" y="64070"/>
                  <a:pt x="3098824" y="64219"/>
                </a:cubicBezTo>
                <a:cubicBezTo>
                  <a:pt x="3100462" y="64368"/>
                  <a:pt x="3102173" y="64641"/>
                  <a:pt x="3103959" y="65038"/>
                </a:cubicBezTo>
                <a:cubicBezTo>
                  <a:pt x="3105745" y="65435"/>
                  <a:pt x="3107357" y="65881"/>
                  <a:pt x="3108796" y="66377"/>
                </a:cubicBezTo>
                <a:cubicBezTo>
                  <a:pt x="3110234" y="66873"/>
                  <a:pt x="3111252" y="67369"/>
                  <a:pt x="3111847" y="67865"/>
                </a:cubicBezTo>
                <a:cubicBezTo>
                  <a:pt x="3112442" y="68362"/>
                  <a:pt x="3112839" y="68833"/>
                  <a:pt x="3113038" y="69279"/>
                </a:cubicBezTo>
                <a:cubicBezTo>
                  <a:pt x="3113236" y="69726"/>
                  <a:pt x="3113410" y="70296"/>
                  <a:pt x="3113558" y="70991"/>
                </a:cubicBezTo>
                <a:cubicBezTo>
                  <a:pt x="3113707" y="71685"/>
                  <a:pt x="3113806" y="72702"/>
                  <a:pt x="3113856" y="74042"/>
                </a:cubicBezTo>
                <a:cubicBezTo>
                  <a:pt x="3113906" y="75381"/>
                  <a:pt x="3113930" y="77192"/>
                  <a:pt x="3113930" y="79474"/>
                </a:cubicBezTo>
                <a:cubicBezTo>
                  <a:pt x="3113930" y="81657"/>
                  <a:pt x="3113881" y="83492"/>
                  <a:pt x="3113782" y="84981"/>
                </a:cubicBezTo>
                <a:cubicBezTo>
                  <a:pt x="3113683" y="86469"/>
                  <a:pt x="3113484" y="87635"/>
                  <a:pt x="3113186" y="88478"/>
                </a:cubicBezTo>
                <a:cubicBezTo>
                  <a:pt x="3112889" y="89322"/>
                  <a:pt x="3112517" y="89966"/>
                  <a:pt x="3112070" y="90413"/>
                </a:cubicBezTo>
                <a:cubicBezTo>
                  <a:pt x="3111624" y="90859"/>
                  <a:pt x="3111004" y="91083"/>
                  <a:pt x="3110210" y="91083"/>
                </a:cubicBezTo>
                <a:cubicBezTo>
                  <a:pt x="3109416" y="91083"/>
                  <a:pt x="3108449" y="90859"/>
                  <a:pt x="3107308" y="90413"/>
                </a:cubicBezTo>
                <a:cubicBezTo>
                  <a:pt x="3106167" y="89966"/>
                  <a:pt x="3104877" y="89520"/>
                  <a:pt x="3103438" y="89073"/>
                </a:cubicBezTo>
                <a:cubicBezTo>
                  <a:pt x="3102000" y="88627"/>
                  <a:pt x="3100387" y="88205"/>
                  <a:pt x="3098601" y="87808"/>
                </a:cubicBezTo>
                <a:cubicBezTo>
                  <a:pt x="3096815" y="87412"/>
                  <a:pt x="3094880" y="87213"/>
                  <a:pt x="3092797" y="87213"/>
                </a:cubicBezTo>
                <a:cubicBezTo>
                  <a:pt x="3090317" y="87213"/>
                  <a:pt x="3087886" y="87709"/>
                  <a:pt x="3085504" y="88701"/>
                </a:cubicBezTo>
                <a:cubicBezTo>
                  <a:pt x="3083123" y="89694"/>
                  <a:pt x="3080618" y="91331"/>
                  <a:pt x="3077988" y="93613"/>
                </a:cubicBezTo>
                <a:cubicBezTo>
                  <a:pt x="3075359" y="95895"/>
                  <a:pt x="3072606" y="98921"/>
                  <a:pt x="3069729" y="102691"/>
                </a:cubicBezTo>
                <a:cubicBezTo>
                  <a:pt x="3066851" y="106462"/>
                  <a:pt x="3063676" y="111075"/>
                  <a:pt x="3060204" y="116532"/>
                </a:cubicBezTo>
                <a:lnTo>
                  <a:pt x="3060204" y="204639"/>
                </a:lnTo>
                <a:cubicBezTo>
                  <a:pt x="3060204" y="205432"/>
                  <a:pt x="3060005" y="206102"/>
                  <a:pt x="3059608" y="206648"/>
                </a:cubicBezTo>
                <a:cubicBezTo>
                  <a:pt x="3059211" y="207193"/>
                  <a:pt x="3058566" y="207665"/>
                  <a:pt x="3057673" y="208062"/>
                </a:cubicBezTo>
                <a:cubicBezTo>
                  <a:pt x="3056780" y="208458"/>
                  <a:pt x="3055540" y="208756"/>
                  <a:pt x="3053953" y="208955"/>
                </a:cubicBezTo>
                <a:cubicBezTo>
                  <a:pt x="3052365" y="209153"/>
                  <a:pt x="3050331" y="209252"/>
                  <a:pt x="3047851" y="209252"/>
                </a:cubicBezTo>
                <a:cubicBezTo>
                  <a:pt x="3045470" y="209252"/>
                  <a:pt x="3043485" y="209153"/>
                  <a:pt x="3041898" y="208955"/>
                </a:cubicBezTo>
                <a:cubicBezTo>
                  <a:pt x="3040310" y="208756"/>
                  <a:pt x="3039045" y="208458"/>
                  <a:pt x="3038103" y="208062"/>
                </a:cubicBezTo>
                <a:cubicBezTo>
                  <a:pt x="3037160" y="207665"/>
                  <a:pt x="3036515" y="207193"/>
                  <a:pt x="3036168" y="206648"/>
                </a:cubicBezTo>
                <a:cubicBezTo>
                  <a:pt x="3035820" y="206102"/>
                  <a:pt x="3035647" y="205432"/>
                  <a:pt x="3035647" y="204639"/>
                </a:cubicBezTo>
                <a:lnTo>
                  <a:pt x="3035647" y="70693"/>
                </a:lnTo>
                <a:cubicBezTo>
                  <a:pt x="3035647" y="69899"/>
                  <a:pt x="3035796" y="69230"/>
                  <a:pt x="3036093" y="68684"/>
                </a:cubicBezTo>
                <a:cubicBezTo>
                  <a:pt x="3036391" y="68138"/>
                  <a:pt x="3036986" y="67642"/>
                  <a:pt x="3037879" y="67196"/>
                </a:cubicBezTo>
                <a:cubicBezTo>
                  <a:pt x="3038772" y="66749"/>
                  <a:pt x="3039913" y="66452"/>
                  <a:pt x="3041302" y="66303"/>
                </a:cubicBezTo>
                <a:cubicBezTo>
                  <a:pt x="3042692" y="66154"/>
                  <a:pt x="3044527" y="66080"/>
                  <a:pt x="3046809" y="66080"/>
                </a:cubicBezTo>
                <a:cubicBezTo>
                  <a:pt x="3048992" y="66080"/>
                  <a:pt x="3050803" y="66154"/>
                  <a:pt x="3052241" y="66303"/>
                </a:cubicBezTo>
                <a:cubicBezTo>
                  <a:pt x="3053680" y="66452"/>
                  <a:pt x="3054796" y="66749"/>
                  <a:pt x="3055590" y="67196"/>
                </a:cubicBezTo>
                <a:cubicBezTo>
                  <a:pt x="3056384" y="67642"/>
                  <a:pt x="3056954" y="68138"/>
                  <a:pt x="3057301" y="68684"/>
                </a:cubicBezTo>
                <a:cubicBezTo>
                  <a:pt x="3057649" y="69230"/>
                  <a:pt x="3057822" y="69899"/>
                  <a:pt x="3057822" y="70693"/>
                </a:cubicBezTo>
                <a:lnTo>
                  <a:pt x="3057822" y="90190"/>
                </a:lnTo>
                <a:cubicBezTo>
                  <a:pt x="3061493" y="84832"/>
                  <a:pt x="3064941" y="80466"/>
                  <a:pt x="3068166" y="77093"/>
                </a:cubicBezTo>
                <a:cubicBezTo>
                  <a:pt x="3071390" y="73719"/>
                  <a:pt x="3074441" y="71065"/>
                  <a:pt x="3077319" y="69131"/>
                </a:cubicBezTo>
                <a:cubicBezTo>
                  <a:pt x="3080196" y="67196"/>
                  <a:pt x="3083049" y="65856"/>
                  <a:pt x="3085876" y="65112"/>
                </a:cubicBezTo>
                <a:cubicBezTo>
                  <a:pt x="3088704" y="64368"/>
                  <a:pt x="3091557" y="63996"/>
                  <a:pt x="3094434" y="63996"/>
                </a:cubicBezTo>
                <a:close/>
                <a:moveTo>
                  <a:pt x="2531268" y="63996"/>
                </a:moveTo>
                <a:cubicBezTo>
                  <a:pt x="2540892" y="63996"/>
                  <a:pt x="2549078" y="65087"/>
                  <a:pt x="2555825" y="67270"/>
                </a:cubicBezTo>
                <a:cubicBezTo>
                  <a:pt x="2562572" y="69453"/>
                  <a:pt x="2568029" y="72653"/>
                  <a:pt x="2572196" y="76870"/>
                </a:cubicBezTo>
                <a:cubicBezTo>
                  <a:pt x="2576363" y="81086"/>
                  <a:pt x="2579390" y="86320"/>
                  <a:pt x="2581275" y="92571"/>
                </a:cubicBezTo>
                <a:cubicBezTo>
                  <a:pt x="2583160" y="98822"/>
                  <a:pt x="2584102" y="106114"/>
                  <a:pt x="2584102" y="114449"/>
                </a:cubicBezTo>
                <a:lnTo>
                  <a:pt x="2584102" y="204787"/>
                </a:lnTo>
                <a:cubicBezTo>
                  <a:pt x="2584102" y="205978"/>
                  <a:pt x="2583706" y="206871"/>
                  <a:pt x="2582912" y="207466"/>
                </a:cubicBezTo>
                <a:cubicBezTo>
                  <a:pt x="2582118" y="208062"/>
                  <a:pt x="2581027" y="208508"/>
                  <a:pt x="2579638" y="208806"/>
                </a:cubicBezTo>
                <a:cubicBezTo>
                  <a:pt x="2578248" y="209103"/>
                  <a:pt x="2576214" y="209252"/>
                  <a:pt x="2573536" y="209252"/>
                </a:cubicBezTo>
                <a:cubicBezTo>
                  <a:pt x="2570956" y="209252"/>
                  <a:pt x="2568897" y="209103"/>
                  <a:pt x="2567359" y="208806"/>
                </a:cubicBezTo>
                <a:cubicBezTo>
                  <a:pt x="2565821" y="208508"/>
                  <a:pt x="2564705" y="208062"/>
                  <a:pt x="2564011" y="207466"/>
                </a:cubicBezTo>
                <a:cubicBezTo>
                  <a:pt x="2563316" y="206871"/>
                  <a:pt x="2562969" y="205978"/>
                  <a:pt x="2562969" y="204787"/>
                </a:cubicBezTo>
                <a:lnTo>
                  <a:pt x="2562969" y="191393"/>
                </a:lnTo>
                <a:cubicBezTo>
                  <a:pt x="2557115" y="197644"/>
                  <a:pt x="2550591" y="202505"/>
                  <a:pt x="2543398" y="205978"/>
                </a:cubicBezTo>
                <a:cubicBezTo>
                  <a:pt x="2536204" y="209451"/>
                  <a:pt x="2528589" y="211187"/>
                  <a:pt x="2520553" y="211187"/>
                </a:cubicBezTo>
                <a:cubicBezTo>
                  <a:pt x="2513508" y="211187"/>
                  <a:pt x="2507134" y="210269"/>
                  <a:pt x="2501428" y="208434"/>
                </a:cubicBezTo>
                <a:cubicBezTo>
                  <a:pt x="2495723" y="206598"/>
                  <a:pt x="2490862" y="203944"/>
                  <a:pt x="2486843" y="200471"/>
                </a:cubicBezTo>
                <a:cubicBezTo>
                  <a:pt x="2482825" y="196999"/>
                  <a:pt x="2479699" y="192732"/>
                  <a:pt x="2477467" y="187672"/>
                </a:cubicBezTo>
                <a:cubicBezTo>
                  <a:pt x="2475235" y="182612"/>
                  <a:pt x="2474118" y="176857"/>
                  <a:pt x="2474118" y="170408"/>
                </a:cubicBezTo>
                <a:cubicBezTo>
                  <a:pt x="2474118" y="162867"/>
                  <a:pt x="2475656" y="156319"/>
                  <a:pt x="2478732" y="150763"/>
                </a:cubicBezTo>
                <a:cubicBezTo>
                  <a:pt x="2481808" y="145207"/>
                  <a:pt x="2486223" y="140593"/>
                  <a:pt x="2491978" y="136922"/>
                </a:cubicBezTo>
                <a:cubicBezTo>
                  <a:pt x="2497732" y="133251"/>
                  <a:pt x="2504777" y="130497"/>
                  <a:pt x="2513111" y="128662"/>
                </a:cubicBezTo>
                <a:cubicBezTo>
                  <a:pt x="2521446" y="126826"/>
                  <a:pt x="2530822" y="125908"/>
                  <a:pt x="2541240" y="125908"/>
                </a:cubicBezTo>
                <a:lnTo>
                  <a:pt x="2559695" y="125908"/>
                </a:lnTo>
                <a:lnTo>
                  <a:pt x="2559695" y="115490"/>
                </a:lnTo>
                <a:cubicBezTo>
                  <a:pt x="2559695" y="110331"/>
                  <a:pt x="2559149" y="105767"/>
                  <a:pt x="2558057" y="101798"/>
                </a:cubicBezTo>
                <a:cubicBezTo>
                  <a:pt x="2556966" y="97830"/>
                  <a:pt x="2555205" y="94531"/>
                  <a:pt x="2552774" y="91901"/>
                </a:cubicBezTo>
                <a:cubicBezTo>
                  <a:pt x="2550343" y="89272"/>
                  <a:pt x="2547193" y="87288"/>
                  <a:pt x="2543323" y="85948"/>
                </a:cubicBezTo>
                <a:cubicBezTo>
                  <a:pt x="2539454" y="84609"/>
                  <a:pt x="2534691" y="83939"/>
                  <a:pt x="2529036" y="83939"/>
                </a:cubicBezTo>
                <a:cubicBezTo>
                  <a:pt x="2522984" y="83939"/>
                  <a:pt x="2517551" y="84658"/>
                  <a:pt x="2512739" y="86097"/>
                </a:cubicBezTo>
                <a:cubicBezTo>
                  <a:pt x="2507927" y="87536"/>
                  <a:pt x="2503710" y="89123"/>
                  <a:pt x="2500089" y="90859"/>
                </a:cubicBezTo>
                <a:cubicBezTo>
                  <a:pt x="2496467" y="92596"/>
                  <a:pt x="2493441" y="94183"/>
                  <a:pt x="2491010" y="95622"/>
                </a:cubicBezTo>
                <a:cubicBezTo>
                  <a:pt x="2488579" y="97061"/>
                  <a:pt x="2486769" y="97780"/>
                  <a:pt x="2485578" y="97780"/>
                </a:cubicBezTo>
                <a:cubicBezTo>
                  <a:pt x="2484784" y="97780"/>
                  <a:pt x="2484090" y="97582"/>
                  <a:pt x="2483495" y="97185"/>
                </a:cubicBezTo>
                <a:cubicBezTo>
                  <a:pt x="2482899" y="96788"/>
                  <a:pt x="2482378" y="96192"/>
                  <a:pt x="2481932" y="95399"/>
                </a:cubicBezTo>
                <a:cubicBezTo>
                  <a:pt x="2481485" y="94605"/>
                  <a:pt x="2481163" y="93588"/>
                  <a:pt x="2480964" y="92348"/>
                </a:cubicBezTo>
                <a:cubicBezTo>
                  <a:pt x="2480766" y="91107"/>
                  <a:pt x="2480667" y="89743"/>
                  <a:pt x="2480667" y="88255"/>
                </a:cubicBezTo>
                <a:cubicBezTo>
                  <a:pt x="2480667" y="85774"/>
                  <a:pt x="2480840" y="83815"/>
                  <a:pt x="2481188" y="82376"/>
                </a:cubicBezTo>
                <a:cubicBezTo>
                  <a:pt x="2481535" y="80938"/>
                  <a:pt x="2482378" y="79573"/>
                  <a:pt x="2483718" y="78283"/>
                </a:cubicBezTo>
                <a:cubicBezTo>
                  <a:pt x="2485057" y="76994"/>
                  <a:pt x="2487364" y="75481"/>
                  <a:pt x="2490638" y="73744"/>
                </a:cubicBezTo>
                <a:cubicBezTo>
                  <a:pt x="2493913" y="72008"/>
                  <a:pt x="2497683" y="70420"/>
                  <a:pt x="2501949" y="68982"/>
                </a:cubicBezTo>
                <a:cubicBezTo>
                  <a:pt x="2506216" y="67543"/>
                  <a:pt x="2510879" y="66352"/>
                  <a:pt x="2515939" y="65410"/>
                </a:cubicBezTo>
                <a:cubicBezTo>
                  <a:pt x="2520999" y="64467"/>
                  <a:pt x="2526109" y="63996"/>
                  <a:pt x="2531268" y="63996"/>
                </a:cubicBezTo>
                <a:close/>
                <a:moveTo>
                  <a:pt x="2386161" y="63996"/>
                </a:moveTo>
                <a:cubicBezTo>
                  <a:pt x="2396678" y="63996"/>
                  <a:pt x="2405632" y="65683"/>
                  <a:pt x="2413024" y="69056"/>
                </a:cubicBezTo>
                <a:cubicBezTo>
                  <a:pt x="2420416" y="72430"/>
                  <a:pt x="2426493" y="76969"/>
                  <a:pt x="2431256" y="82674"/>
                </a:cubicBezTo>
                <a:cubicBezTo>
                  <a:pt x="2436018" y="88379"/>
                  <a:pt x="2439516" y="95076"/>
                  <a:pt x="2441748" y="102766"/>
                </a:cubicBezTo>
                <a:cubicBezTo>
                  <a:pt x="2443981" y="110455"/>
                  <a:pt x="2445097" y="118665"/>
                  <a:pt x="2445097" y="127397"/>
                </a:cubicBezTo>
                <a:lnTo>
                  <a:pt x="2445097" y="131862"/>
                </a:lnTo>
                <a:cubicBezTo>
                  <a:pt x="2445097" y="135731"/>
                  <a:pt x="2444125" y="138484"/>
                  <a:pt x="2442182" y="140122"/>
                </a:cubicBezTo>
                <a:cubicBezTo>
                  <a:pt x="2440239" y="141759"/>
                  <a:pt x="2438021" y="142577"/>
                  <a:pt x="2435528" y="142577"/>
                </a:cubicBezTo>
                <a:lnTo>
                  <a:pt x="2347317" y="142577"/>
                </a:lnTo>
                <a:cubicBezTo>
                  <a:pt x="2347317" y="150019"/>
                  <a:pt x="2348064" y="156716"/>
                  <a:pt x="2349560" y="162669"/>
                </a:cubicBezTo>
                <a:cubicBezTo>
                  <a:pt x="2351055" y="168622"/>
                  <a:pt x="2353547" y="173732"/>
                  <a:pt x="2357037" y="177998"/>
                </a:cubicBezTo>
                <a:cubicBezTo>
                  <a:pt x="2360527" y="182265"/>
                  <a:pt x="2365063" y="185539"/>
                  <a:pt x="2370647" y="187821"/>
                </a:cubicBezTo>
                <a:cubicBezTo>
                  <a:pt x="2376230" y="190103"/>
                  <a:pt x="2383059" y="191244"/>
                  <a:pt x="2391135" y="191244"/>
                </a:cubicBezTo>
                <a:cubicBezTo>
                  <a:pt x="2397516" y="191244"/>
                  <a:pt x="2403199" y="190723"/>
                  <a:pt x="2408184" y="189681"/>
                </a:cubicBezTo>
                <a:cubicBezTo>
                  <a:pt x="2413169" y="188640"/>
                  <a:pt x="2417481" y="187474"/>
                  <a:pt x="2421120" y="186184"/>
                </a:cubicBezTo>
                <a:cubicBezTo>
                  <a:pt x="2424760" y="184894"/>
                  <a:pt x="2427751" y="183728"/>
                  <a:pt x="2430094" y="182686"/>
                </a:cubicBezTo>
                <a:cubicBezTo>
                  <a:pt x="2432437" y="181645"/>
                  <a:pt x="2434208" y="181124"/>
                  <a:pt x="2435404" y="181124"/>
                </a:cubicBezTo>
                <a:cubicBezTo>
                  <a:pt x="2436102" y="181124"/>
                  <a:pt x="2436725" y="181297"/>
                  <a:pt x="2437273" y="181645"/>
                </a:cubicBezTo>
                <a:cubicBezTo>
                  <a:pt x="2437821" y="181992"/>
                  <a:pt x="2438245" y="182513"/>
                  <a:pt x="2438544" y="183207"/>
                </a:cubicBezTo>
                <a:cubicBezTo>
                  <a:pt x="2438843" y="183902"/>
                  <a:pt x="2439067" y="184869"/>
                  <a:pt x="2439217" y="186109"/>
                </a:cubicBezTo>
                <a:cubicBezTo>
                  <a:pt x="2439367" y="187350"/>
                  <a:pt x="2439441" y="188863"/>
                  <a:pt x="2439441" y="190649"/>
                </a:cubicBezTo>
                <a:cubicBezTo>
                  <a:pt x="2439441" y="191939"/>
                  <a:pt x="2439392" y="193055"/>
                  <a:pt x="2439293" y="193997"/>
                </a:cubicBezTo>
                <a:cubicBezTo>
                  <a:pt x="2439193" y="194940"/>
                  <a:pt x="2439069" y="195783"/>
                  <a:pt x="2438921" y="196527"/>
                </a:cubicBezTo>
                <a:cubicBezTo>
                  <a:pt x="2438772" y="197272"/>
                  <a:pt x="2438524" y="197941"/>
                  <a:pt x="2438176" y="198537"/>
                </a:cubicBezTo>
                <a:cubicBezTo>
                  <a:pt x="2437829" y="199132"/>
                  <a:pt x="2437383" y="199702"/>
                  <a:pt x="2436837" y="200248"/>
                </a:cubicBezTo>
                <a:cubicBezTo>
                  <a:pt x="2436291" y="200794"/>
                  <a:pt x="2434679" y="201687"/>
                  <a:pt x="2432000" y="202927"/>
                </a:cubicBezTo>
                <a:cubicBezTo>
                  <a:pt x="2429321" y="204167"/>
                  <a:pt x="2425848" y="205383"/>
                  <a:pt x="2421582" y="206573"/>
                </a:cubicBezTo>
                <a:cubicBezTo>
                  <a:pt x="2417316" y="207764"/>
                  <a:pt x="2412379" y="208831"/>
                  <a:pt x="2406774" y="209773"/>
                </a:cubicBezTo>
                <a:cubicBezTo>
                  <a:pt x="2401168" y="210716"/>
                  <a:pt x="2395190" y="211187"/>
                  <a:pt x="2388840" y="211187"/>
                </a:cubicBezTo>
                <a:cubicBezTo>
                  <a:pt x="2377827" y="211187"/>
                  <a:pt x="2368177" y="209649"/>
                  <a:pt x="2359893" y="206573"/>
                </a:cubicBezTo>
                <a:cubicBezTo>
                  <a:pt x="2351608" y="203498"/>
                  <a:pt x="2344638" y="198933"/>
                  <a:pt x="2338982" y="192881"/>
                </a:cubicBezTo>
                <a:cubicBezTo>
                  <a:pt x="2333327" y="186829"/>
                  <a:pt x="2329060" y="179239"/>
                  <a:pt x="2326183" y="170110"/>
                </a:cubicBezTo>
                <a:cubicBezTo>
                  <a:pt x="2323306" y="160982"/>
                  <a:pt x="2321867" y="150366"/>
                  <a:pt x="2321867" y="138261"/>
                </a:cubicBezTo>
                <a:cubicBezTo>
                  <a:pt x="2321867" y="126752"/>
                  <a:pt x="2323355" y="116408"/>
                  <a:pt x="2326332" y="107231"/>
                </a:cubicBezTo>
                <a:cubicBezTo>
                  <a:pt x="2329309" y="98053"/>
                  <a:pt x="2333600" y="90264"/>
                  <a:pt x="2339206" y="83865"/>
                </a:cubicBezTo>
                <a:cubicBezTo>
                  <a:pt x="2344811" y="77465"/>
                  <a:pt x="2351583" y="72554"/>
                  <a:pt x="2359521" y="69131"/>
                </a:cubicBezTo>
                <a:cubicBezTo>
                  <a:pt x="2367458" y="65707"/>
                  <a:pt x="2376338" y="63996"/>
                  <a:pt x="2386161" y="63996"/>
                </a:cubicBezTo>
                <a:close/>
                <a:moveTo>
                  <a:pt x="2284809" y="63996"/>
                </a:moveTo>
                <a:cubicBezTo>
                  <a:pt x="2286099" y="63996"/>
                  <a:pt x="2287562" y="64070"/>
                  <a:pt x="2289199" y="64219"/>
                </a:cubicBezTo>
                <a:cubicBezTo>
                  <a:pt x="2290837" y="64368"/>
                  <a:pt x="2292548" y="64641"/>
                  <a:pt x="2294334" y="65038"/>
                </a:cubicBezTo>
                <a:cubicBezTo>
                  <a:pt x="2296120" y="65435"/>
                  <a:pt x="2297732" y="65881"/>
                  <a:pt x="2299171" y="66377"/>
                </a:cubicBezTo>
                <a:cubicBezTo>
                  <a:pt x="2300610" y="66873"/>
                  <a:pt x="2301627" y="67369"/>
                  <a:pt x="2302222" y="67865"/>
                </a:cubicBezTo>
                <a:cubicBezTo>
                  <a:pt x="2302817" y="68362"/>
                  <a:pt x="2303214" y="68833"/>
                  <a:pt x="2303413" y="69279"/>
                </a:cubicBezTo>
                <a:cubicBezTo>
                  <a:pt x="2303611" y="69726"/>
                  <a:pt x="2303785" y="70296"/>
                  <a:pt x="2303933" y="70991"/>
                </a:cubicBezTo>
                <a:cubicBezTo>
                  <a:pt x="2304082" y="71685"/>
                  <a:pt x="2304182" y="72702"/>
                  <a:pt x="2304231" y="74042"/>
                </a:cubicBezTo>
                <a:cubicBezTo>
                  <a:pt x="2304281" y="75381"/>
                  <a:pt x="2304305" y="77192"/>
                  <a:pt x="2304305" y="79474"/>
                </a:cubicBezTo>
                <a:cubicBezTo>
                  <a:pt x="2304305" y="81657"/>
                  <a:pt x="2304256" y="83492"/>
                  <a:pt x="2304157" y="84981"/>
                </a:cubicBezTo>
                <a:cubicBezTo>
                  <a:pt x="2304057" y="86469"/>
                  <a:pt x="2303859" y="87635"/>
                  <a:pt x="2303561" y="88478"/>
                </a:cubicBezTo>
                <a:cubicBezTo>
                  <a:pt x="2303264" y="89322"/>
                  <a:pt x="2302892" y="89966"/>
                  <a:pt x="2302445" y="90413"/>
                </a:cubicBezTo>
                <a:cubicBezTo>
                  <a:pt x="2301999" y="90859"/>
                  <a:pt x="2301378" y="91083"/>
                  <a:pt x="2300585" y="91083"/>
                </a:cubicBezTo>
                <a:cubicBezTo>
                  <a:pt x="2299791" y="91083"/>
                  <a:pt x="2298824" y="90859"/>
                  <a:pt x="2297683" y="90413"/>
                </a:cubicBezTo>
                <a:cubicBezTo>
                  <a:pt x="2296542" y="89966"/>
                  <a:pt x="2295252" y="89520"/>
                  <a:pt x="2293813" y="89073"/>
                </a:cubicBezTo>
                <a:cubicBezTo>
                  <a:pt x="2292374" y="88627"/>
                  <a:pt x="2290762" y="88205"/>
                  <a:pt x="2288976" y="87808"/>
                </a:cubicBezTo>
                <a:cubicBezTo>
                  <a:pt x="2287190" y="87412"/>
                  <a:pt x="2285255" y="87213"/>
                  <a:pt x="2283172" y="87213"/>
                </a:cubicBezTo>
                <a:cubicBezTo>
                  <a:pt x="2280691" y="87213"/>
                  <a:pt x="2278261" y="87709"/>
                  <a:pt x="2275879" y="88701"/>
                </a:cubicBezTo>
                <a:cubicBezTo>
                  <a:pt x="2273498" y="89694"/>
                  <a:pt x="2270993" y="91331"/>
                  <a:pt x="2268363" y="93613"/>
                </a:cubicBezTo>
                <a:cubicBezTo>
                  <a:pt x="2265734" y="95895"/>
                  <a:pt x="2262981" y="98921"/>
                  <a:pt x="2260104" y="102691"/>
                </a:cubicBezTo>
                <a:cubicBezTo>
                  <a:pt x="2257226" y="106462"/>
                  <a:pt x="2254051" y="111075"/>
                  <a:pt x="2250579" y="116532"/>
                </a:cubicBezTo>
                <a:lnTo>
                  <a:pt x="2250579" y="204639"/>
                </a:lnTo>
                <a:cubicBezTo>
                  <a:pt x="2250579" y="205432"/>
                  <a:pt x="2250380" y="206102"/>
                  <a:pt x="2249983" y="206648"/>
                </a:cubicBezTo>
                <a:cubicBezTo>
                  <a:pt x="2249586" y="207193"/>
                  <a:pt x="2248941" y="207665"/>
                  <a:pt x="2248048" y="208062"/>
                </a:cubicBezTo>
                <a:cubicBezTo>
                  <a:pt x="2247155" y="208458"/>
                  <a:pt x="2245915" y="208756"/>
                  <a:pt x="2244328" y="208955"/>
                </a:cubicBezTo>
                <a:cubicBezTo>
                  <a:pt x="2242740" y="209153"/>
                  <a:pt x="2240706" y="209252"/>
                  <a:pt x="2238226" y="209252"/>
                </a:cubicBezTo>
                <a:cubicBezTo>
                  <a:pt x="2235845" y="209252"/>
                  <a:pt x="2233860" y="209153"/>
                  <a:pt x="2232273" y="208955"/>
                </a:cubicBezTo>
                <a:cubicBezTo>
                  <a:pt x="2230685" y="208756"/>
                  <a:pt x="2229420" y="208458"/>
                  <a:pt x="2228478" y="208062"/>
                </a:cubicBezTo>
                <a:cubicBezTo>
                  <a:pt x="2227535" y="207665"/>
                  <a:pt x="2226890" y="207193"/>
                  <a:pt x="2226543" y="206648"/>
                </a:cubicBezTo>
                <a:cubicBezTo>
                  <a:pt x="2226196" y="206102"/>
                  <a:pt x="2226022" y="205432"/>
                  <a:pt x="2226022" y="204639"/>
                </a:cubicBezTo>
                <a:lnTo>
                  <a:pt x="2226022" y="70693"/>
                </a:lnTo>
                <a:cubicBezTo>
                  <a:pt x="2226022" y="69899"/>
                  <a:pt x="2226171" y="69230"/>
                  <a:pt x="2226468" y="68684"/>
                </a:cubicBezTo>
                <a:cubicBezTo>
                  <a:pt x="2226766" y="68138"/>
                  <a:pt x="2227361" y="67642"/>
                  <a:pt x="2228254" y="67196"/>
                </a:cubicBezTo>
                <a:cubicBezTo>
                  <a:pt x="2229147" y="66749"/>
                  <a:pt x="2230288" y="66452"/>
                  <a:pt x="2231677" y="66303"/>
                </a:cubicBezTo>
                <a:cubicBezTo>
                  <a:pt x="2233066" y="66154"/>
                  <a:pt x="2234902" y="66080"/>
                  <a:pt x="2237184" y="66080"/>
                </a:cubicBezTo>
                <a:cubicBezTo>
                  <a:pt x="2239367" y="66080"/>
                  <a:pt x="2241178" y="66154"/>
                  <a:pt x="2242616" y="66303"/>
                </a:cubicBezTo>
                <a:cubicBezTo>
                  <a:pt x="2244055" y="66452"/>
                  <a:pt x="2245171" y="66749"/>
                  <a:pt x="2245965" y="67196"/>
                </a:cubicBezTo>
                <a:cubicBezTo>
                  <a:pt x="2246759" y="67642"/>
                  <a:pt x="2247329" y="68138"/>
                  <a:pt x="2247676" y="68684"/>
                </a:cubicBezTo>
                <a:cubicBezTo>
                  <a:pt x="2248024" y="69230"/>
                  <a:pt x="2248197" y="69899"/>
                  <a:pt x="2248197" y="70693"/>
                </a:cubicBezTo>
                <a:lnTo>
                  <a:pt x="2248197" y="90190"/>
                </a:lnTo>
                <a:cubicBezTo>
                  <a:pt x="2251868" y="84832"/>
                  <a:pt x="2255316" y="80466"/>
                  <a:pt x="2258541" y="77093"/>
                </a:cubicBezTo>
                <a:cubicBezTo>
                  <a:pt x="2261765" y="73719"/>
                  <a:pt x="2264816" y="71065"/>
                  <a:pt x="2267694" y="69131"/>
                </a:cubicBezTo>
                <a:cubicBezTo>
                  <a:pt x="2270571" y="67196"/>
                  <a:pt x="2273424" y="65856"/>
                  <a:pt x="2276251" y="65112"/>
                </a:cubicBezTo>
                <a:cubicBezTo>
                  <a:pt x="2279079" y="64368"/>
                  <a:pt x="2281932" y="63996"/>
                  <a:pt x="2284809" y="63996"/>
                </a:cubicBezTo>
                <a:close/>
                <a:moveTo>
                  <a:pt x="2113359" y="63996"/>
                </a:moveTo>
                <a:cubicBezTo>
                  <a:pt x="2114649" y="63996"/>
                  <a:pt x="2116112" y="64070"/>
                  <a:pt x="2117749" y="64219"/>
                </a:cubicBezTo>
                <a:cubicBezTo>
                  <a:pt x="2119387" y="64368"/>
                  <a:pt x="2121098" y="64641"/>
                  <a:pt x="2122884" y="65038"/>
                </a:cubicBezTo>
                <a:cubicBezTo>
                  <a:pt x="2124670" y="65435"/>
                  <a:pt x="2126282" y="65881"/>
                  <a:pt x="2127721" y="66377"/>
                </a:cubicBezTo>
                <a:cubicBezTo>
                  <a:pt x="2129160" y="66873"/>
                  <a:pt x="2130177" y="67369"/>
                  <a:pt x="2130772" y="67865"/>
                </a:cubicBezTo>
                <a:cubicBezTo>
                  <a:pt x="2131367" y="68362"/>
                  <a:pt x="2131764" y="68833"/>
                  <a:pt x="2131963" y="69279"/>
                </a:cubicBezTo>
                <a:cubicBezTo>
                  <a:pt x="2132161" y="69726"/>
                  <a:pt x="2132335" y="70296"/>
                  <a:pt x="2132483" y="70991"/>
                </a:cubicBezTo>
                <a:cubicBezTo>
                  <a:pt x="2132632" y="71685"/>
                  <a:pt x="2132732" y="72702"/>
                  <a:pt x="2132781" y="74042"/>
                </a:cubicBezTo>
                <a:cubicBezTo>
                  <a:pt x="2132831" y="75381"/>
                  <a:pt x="2132855" y="77192"/>
                  <a:pt x="2132855" y="79474"/>
                </a:cubicBezTo>
                <a:cubicBezTo>
                  <a:pt x="2132855" y="81657"/>
                  <a:pt x="2132806" y="83492"/>
                  <a:pt x="2132707" y="84981"/>
                </a:cubicBezTo>
                <a:cubicBezTo>
                  <a:pt x="2132607" y="86469"/>
                  <a:pt x="2132409" y="87635"/>
                  <a:pt x="2132111" y="88478"/>
                </a:cubicBezTo>
                <a:cubicBezTo>
                  <a:pt x="2131814" y="89322"/>
                  <a:pt x="2131442" y="89966"/>
                  <a:pt x="2130995" y="90413"/>
                </a:cubicBezTo>
                <a:cubicBezTo>
                  <a:pt x="2130549" y="90859"/>
                  <a:pt x="2129928" y="91083"/>
                  <a:pt x="2129135" y="91083"/>
                </a:cubicBezTo>
                <a:cubicBezTo>
                  <a:pt x="2128341" y="91083"/>
                  <a:pt x="2127374" y="90859"/>
                  <a:pt x="2126233" y="90413"/>
                </a:cubicBezTo>
                <a:cubicBezTo>
                  <a:pt x="2125092" y="89966"/>
                  <a:pt x="2123802" y="89520"/>
                  <a:pt x="2122363" y="89073"/>
                </a:cubicBezTo>
                <a:cubicBezTo>
                  <a:pt x="2120924" y="88627"/>
                  <a:pt x="2119312" y="88205"/>
                  <a:pt x="2117526" y="87808"/>
                </a:cubicBezTo>
                <a:cubicBezTo>
                  <a:pt x="2115740" y="87412"/>
                  <a:pt x="2113805" y="87213"/>
                  <a:pt x="2111722" y="87213"/>
                </a:cubicBezTo>
                <a:cubicBezTo>
                  <a:pt x="2109241" y="87213"/>
                  <a:pt x="2106811" y="87709"/>
                  <a:pt x="2104429" y="88701"/>
                </a:cubicBezTo>
                <a:cubicBezTo>
                  <a:pt x="2102048" y="89694"/>
                  <a:pt x="2099543" y="91331"/>
                  <a:pt x="2096913" y="93613"/>
                </a:cubicBezTo>
                <a:cubicBezTo>
                  <a:pt x="2094284" y="95895"/>
                  <a:pt x="2091531" y="98921"/>
                  <a:pt x="2088654" y="102691"/>
                </a:cubicBezTo>
                <a:cubicBezTo>
                  <a:pt x="2085776" y="106462"/>
                  <a:pt x="2082601" y="111075"/>
                  <a:pt x="2079129" y="116532"/>
                </a:cubicBezTo>
                <a:lnTo>
                  <a:pt x="2079129" y="204639"/>
                </a:lnTo>
                <a:cubicBezTo>
                  <a:pt x="2079129" y="205432"/>
                  <a:pt x="2078930" y="206102"/>
                  <a:pt x="2078533" y="206648"/>
                </a:cubicBezTo>
                <a:cubicBezTo>
                  <a:pt x="2078136" y="207193"/>
                  <a:pt x="2077491" y="207665"/>
                  <a:pt x="2076598" y="208062"/>
                </a:cubicBezTo>
                <a:cubicBezTo>
                  <a:pt x="2075705" y="208458"/>
                  <a:pt x="2074465" y="208756"/>
                  <a:pt x="2072878" y="208955"/>
                </a:cubicBezTo>
                <a:cubicBezTo>
                  <a:pt x="2071290" y="209153"/>
                  <a:pt x="2069256" y="209252"/>
                  <a:pt x="2066776" y="209252"/>
                </a:cubicBezTo>
                <a:cubicBezTo>
                  <a:pt x="2064395" y="209252"/>
                  <a:pt x="2062410" y="209153"/>
                  <a:pt x="2060823" y="208955"/>
                </a:cubicBezTo>
                <a:cubicBezTo>
                  <a:pt x="2059235" y="208756"/>
                  <a:pt x="2057970" y="208458"/>
                  <a:pt x="2057028" y="208062"/>
                </a:cubicBezTo>
                <a:cubicBezTo>
                  <a:pt x="2056085" y="207665"/>
                  <a:pt x="2055440" y="207193"/>
                  <a:pt x="2055093" y="206648"/>
                </a:cubicBezTo>
                <a:cubicBezTo>
                  <a:pt x="2054746" y="206102"/>
                  <a:pt x="2054572" y="205432"/>
                  <a:pt x="2054572" y="204639"/>
                </a:cubicBezTo>
                <a:lnTo>
                  <a:pt x="2054572" y="70693"/>
                </a:lnTo>
                <a:cubicBezTo>
                  <a:pt x="2054572" y="69899"/>
                  <a:pt x="2054721" y="69230"/>
                  <a:pt x="2055018" y="68684"/>
                </a:cubicBezTo>
                <a:cubicBezTo>
                  <a:pt x="2055316" y="68138"/>
                  <a:pt x="2055911" y="67642"/>
                  <a:pt x="2056804" y="67196"/>
                </a:cubicBezTo>
                <a:cubicBezTo>
                  <a:pt x="2057697" y="66749"/>
                  <a:pt x="2058838" y="66452"/>
                  <a:pt x="2060227" y="66303"/>
                </a:cubicBezTo>
                <a:cubicBezTo>
                  <a:pt x="2061616" y="66154"/>
                  <a:pt x="2063452" y="66080"/>
                  <a:pt x="2065734" y="66080"/>
                </a:cubicBezTo>
                <a:cubicBezTo>
                  <a:pt x="2067917" y="66080"/>
                  <a:pt x="2069728" y="66154"/>
                  <a:pt x="2071166" y="66303"/>
                </a:cubicBezTo>
                <a:cubicBezTo>
                  <a:pt x="2072605" y="66452"/>
                  <a:pt x="2073721" y="66749"/>
                  <a:pt x="2074515" y="67196"/>
                </a:cubicBezTo>
                <a:cubicBezTo>
                  <a:pt x="2075309" y="67642"/>
                  <a:pt x="2075879" y="68138"/>
                  <a:pt x="2076226" y="68684"/>
                </a:cubicBezTo>
                <a:cubicBezTo>
                  <a:pt x="2076574" y="69230"/>
                  <a:pt x="2076747" y="69899"/>
                  <a:pt x="2076747" y="70693"/>
                </a:cubicBezTo>
                <a:lnTo>
                  <a:pt x="2076747" y="90190"/>
                </a:lnTo>
                <a:cubicBezTo>
                  <a:pt x="2080418" y="84832"/>
                  <a:pt x="2083866" y="80466"/>
                  <a:pt x="2087091" y="77093"/>
                </a:cubicBezTo>
                <a:cubicBezTo>
                  <a:pt x="2090315" y="73719"/>
                  <a:pt x="2093366" y="71065"/>
                  <a:pt x="2096244" y="69131"/>
                </a:cubicBezTo>
                <a:cubicBezTo>
                  <a:pt x="2099121" y="67196"/>
                  <a:pt x="2101974" y="65856"/>
                  <a:pt x="2104801" y="65112"/>
                </a:cubicBezTo>
                <a:cubicBezTo>
                  <a:pt x="2107629" y="64368"/>
                  <a:pt x="2110482" y="63996"/>
                  <a:pt x="2113359" y="63996"/>
                </a:cubicBezTo>
                <a:close/>
                <a:moveTo>
                  <a:pt x="1789658" y="63996"/>
                </a:moveTo>
                <a:cubicBezTo>
                  <a:pt x="1800671" y="63996"/>
                  <a:pt x="1810271" y="65633"/>
                  <a:pt x="1818456" y="68907"/>
                </a:cubicBezTo>
                <a:cubicBezTo>
                  <a:pt x="1826642" y="72182"/>
                  <a:pt x="1833463" y="76944"/>
                  <a:pt x="1838920" y="83195"/>
                </a:cubicBezTo>
                <a:cubicBezTo>
                  <a:pt x="1844377" y="89446"/>
                  <a:pt x="1848470" y="97036"/>
                  <a:pt x="1851198" y="105965"/>
                </a:cubicBezTo>
                <a:cubicBezTo>
                  <a:pt x="1853927" y="114895"/>
                  <a:pt x="1855291" y="124966"/>
                  <a:pt x="1855291" y="136178"/>
                </a:cubicBezTo>
                <a:cubicBezTo>
                  <a:pt x="1855291" y="147092"/>
                  <a:pt x="1853852" y="157138"/>
                  <a:pt x="1850975" y="166315"/>
                </a:cubicBezTo>
                <a:cubicBezTo>
                  <a:pt x="1848098" y="175493"/>
                  <a:pt x="1843806" y="183406"/>
                  <a:pt x="1838101" y="190053"/>
                </a:cubicBezTo>
                <a:cubicBezTo>
                  <a:pt x="1832396" y="196701"/>
                  <a:pt x="1825253" y="201885"/>
                  <a:pt x="1816670" y="205606"/>
                </a:cubicBezTo>
                <a:cubicBezTo>
                  <a:pt x="1808088" y="209327"/>
                  <a:pt x="1798141" y="211187"/>
                  <a:pt x="1786830" y="211187"/>
                </a:cubicBezTo>
                <a:cubicBezTo>
                  <a:pt x="1775817" y="211187"/>
                  <a:pt x="1766217" y="209550"/>
                  <a:pt x="1758032" y="206276"/>
                </a:cubicBezTo>
                <a:cubicBezTo>
                  <a:pt x="1749846" y="203001"/>
                  <a:pt x="1743025" y="198239"/>
                  <a:pt x="1737568" y="191988"/>
                </a:cubicBezTo>
                <a:cubicBezTo>
                  <a:pt x="1732111" y="185737"/>
                  <a:pt x="1728043" y="178147"/>
                  <a:pt x="1725364" y="169217"/>
                </a:cubicBezTo>
                <a:cubicBezTo>
                  <a:pt x="1722685" y="160288"/>
                  <a:pt x="1721346" y="150167"/>
                  <a:pt x="1721346" y="138857"/>
                </a:cubicBezTo>
                <a:cubicBezTo>
                  <a:pt x="1721346" y="127942"/>
                  <a:pt x="1722760" y="117897"/>
                  <a:pt x="1725588" y="108719"/>
                </a:cubicBezTo>
                <a:cubicBezTo>
                  <a:pt x="1728415" y="99541"/>
                  <a:pt x="1732682" y="91628"/>
                  <a:pt x="1738387" y="84981"/>
                </a:cubicBezTo>
                <a:cubicBezTo>
                  <a:pt x="1744092" y="78333"/>
                  <a:pt x="1751211" y="73174"/>
                  <a:pt x="1759743" y="69503"/>
                </a:cubicBezTo>
                <a:cubicBezTo>
                  <a:pt x="1768276" y="65832"/>
                  <a:pt x="1778248" y="63996"/>
                  <a:pt x="1789658" y="63996"/>
                </a:cubicBezTo>
                <a:close/>
                <a:moveTo>
                  <a:pt x="1561058" y="63996"/>
                </a:moveTo>
                <a:cubicBezTo>
                  <a:pt x="1572071" y="63996"/>
                  <a:pt x="1581671" y="65633"/>
                  <a:pt x="1589856" y="68907"/>
                </a:cubicBezTo>
                <a:cubicBezTo>
                  <a:pt x="1598042" y="72182"/>
                  <a:pt x="1604863" y="76944"/>
                  <a:pt x="1610320" y="83195"/>
                </a:cubicBezTo>
                <a:cubicBezTo>
                  <a:pt x="1615777" y="89446"/>
                  <a:pt x="1619870" y="97036"/>
                  <a:pt x="1622598" y="105965"/>
                </a:cubicBezTo>
                <a:cubicBezTo>
                  <a:pt x="1625327" y="114895"/>
                  <a:pt x="1626691" y="124966"/>
                  <a:pt x="1626691" y="136178"/>
                </a:cubicBezTo>
                <a:cubicBezTo>
                  <a:pt x="1626691" y="147092"/>
                  <a:pt x="1625252" y="157138"/>
                  <a:pt x="1622375" y="166315"/>
                </a:cubicBezTo>
                <a:cubicBezTo>
                  <a:pt x="1619498" y="175493"/>
                  <a:pt x="1615206" y="183406"/>
                  <a:pt x="1609501" y="190053"/>
                </a:cubicBezTo>
                <a:cubicBezTo>
                  <a:pt x="1603796" y="196701"/>
                  <a:pt x="1596653" y="201885"/>
                  <a:pt x="1588070" y="205606"/>
                </a:cubicBezTo>
                <a:cubicBezTo>
                  <a:pt x="1579488" y="209327"/>
                  <a:pt x="1569541" y="211187"/>
                  <a:pt x="1558230" y="211187"/>
                </a:cubicBezTo>
                <a:cubicBezTo>
                  <a:pt x="1547217" y="211187"/>
                  <a:pt x="1537618" y="209550"/>
                  <a:pt x="1529432" y="206276"/>
                </a:cubicBezTo>
                <a:cubicBezTo>
                  <a:pt x="1521246" y="203001"/>
                  <a:pt x="1514425" y="198239"/>
                  <a:pt x="1508968" y="191988"/>
                </a:cubicBezTo>
                <a:cubicBezTo>
                  <a:pt x="1503511" y="185737"/>
                  <a:pt x="1499443" y="178147"/>
                  <a:pt x="1496764" y="169217"/>
                </a:cubicBezTo>
                <a:cubicBezTo>
                  <a:pt x="1494085" y="160288"/>
                  <a:pt x="1492746" y="150167"/>
                  <a:pt x="1492746" y="138857"/>
                </a:cubicBezTo>
                <a:cubicBezTo>
                  <a:pt x="1492746" y="127942"/>
                  <a:pt x="1494160" y="117897"/>
                  <a:pt x="1496987" y="108719"/>
                </a:cubicBezTo>
                <a:cubicBezTo>
                  <a:pt x="1499815" y="99541"/>
                  <a:pt x="1504082" y="91628"/>
                  <a:pt x="1509787" y="84981"/>
                </a:cubicBezTo>
                <a:cubicBezTo>
                  <a:pt x="1515492" y="78333"/>
                  <a:pt x="1522611" y="73174"/>
                  <a:pt x="1531143" y="69503"/>
                </a:cubicBezTo>
                <a:cubicBezTo>
                  <a:pt x="1539676" y="65832"/>
                  <a:pt x="1549648" y="63996"/>
                  <a:pt x="1561058" y="63996"/>
                </a:cubicBezTo>
                <a:close/>
                <a:moveTo>
                  <a:pt x="966936" y="63996"/>
                </a:moveTo>
                <a:cubicBezTo>
                  <a:pt x="977453" y="63996"/>
                  <a:pt x="986408" y="65683"/>
                  <a:pt x="993799" y="69056"/>
                </a:cubicBezTo>
                <a:cubicBezTo>
                  <a:pt x="1001191" y="72430"/>
                  <a:pt x="1007268" y="76969"/>
                  <a:pt x="1012031" y="82674"/>
                </a:cubicBezTo>
                <a:cubicBezTo>
                  <a:pt x="1016793" y="88379"/>
                  <a:pt x="1020291" y="95076"/>
                  <a:pt x="1022523" y="102766"/>
                </a:cubicBezTo>
                <a:cubicBezTo>
                  <a:pt x="1024756" y="110455"/>
                  <a:pt x="1025872" y="118665"/>
                  <a:pt x="1025872" y="127397"/>
                </a:cubicBezTo>
                <a:lnTo>
                  <a:pt x="1025872" y="131862"/>
                </a:lnTo>
                <a:cubicBezTo>
                  <a:pt x="1025872" y="135731"/>
                  <a:pt x="1024900" y="138484"/>
                  <a:pt x="1022957" y="140122"/>
                </a:cubicBezTo>
                <a:cubicBezTo>
                  <a:pt x="1021014" y="141759"/>
                  <a:pt x="1018796" y="142577"/>
                  <a:pt x="1016303" y="142577"/>
                </a:cubicBezTo>
                <a:lnTo>
                  <a:pt x="928092" y="142577"/>
                </a:lnTo>
                <a:cubicBezTo>
                  <a:pt x="928092" y="150019"/>
                  <a:pt x="928840" y="156716"/>
                  <a:pt x="930335" y="162669"/>
                </a:cubicBezTo>
                <a:cubicBezTo>
                  <a:pt x="931830" y="168622"/>
                  <a:pt x="934323" y="173732"/>
                  <a:pt x="937812" y="177998"/>
                </a:cubicBezTo>
                <a:cubicBezTo>
                  <a:pt x="941302" y="182265"/>
                  <a:pt x="945838" y="185539"/>
                  <a:pt x="951422" y="187821"/>
                </a:cubicBezTo>
                <a:cubicBezTo>
                  <a:pt x="957005" y="190103"/>
                  <a:pt x="963835" y="191244"/>
                  <a:pt x="971910" y="191244"/>
                </a:cubicBezTo>
                <a:cubicBezTo>
                  <a:pt x="978291" y="191244"/>
                  <a:pt x="983974" y="190723"/>
                  <a:pt x="988959" y="189681"/>
                </a:cubicBezTo>
                <a:cubicBezTo>
                  <a:pt x="993944" y="188640"/>
                  <a:pt x="998256" y="187474"/>
                  <a:pt x="1001896" y="186184"/>
                </a:cubicBezTo>
                <a:cubicBezTo>
                  <a:pt x="1005535" y="184894"/>
                  <a:pt x="1008526" y="183728"/>
                  <a:pt x="1010869" y="182686"/>
                </a:cubicBezTo>
                <a:cubicBezTo>
                  <a:pt x="1013213" y="181645"/>
                  <a:pt x="1014983" y="181124"/>
                  <a:pt x="1016179" y="181124"/>
                </a:cubicBezTo>
                <a:cubicBezTo>
                  <a:pt x="1016877" y="181124"/>
                  <a:pt x="1017500" y="181297"/>
                  <a:pt x="1018048" y="181645"/>
                </a:cubicBezTo>
                <a:cubicBezTo>
                  <a:pt x="1018596" y="181992"/>
                  <a:pt x="1019020" y="182513"/>
                  <a:pt x="1019319" y="183207"/>
                </a:cubicBezTo>
                <a:cubicBezTo>
                  <a:pt x="1019618" y="183902"/>
                  <a:pt x="1019842" y="184869"/>
                  <a:pt x="1019992" y="186109"/>
                </a:cubicBezTo>
                <a:cubicBezTo>
                  <a:pt x="1020142" y="187350"/>
                  <a:pt x="1020216" y="188863"/>
                  <a:pt x="1020216" y="190649"/>
                </a:cubicBezTo>
                <a:cubicBezTo>
                  <a:pt x="1020216" y="191939"/>
                  <a:pt x="1020167" y="193055"/>
                  <a:pt x="1020068" y="193997"/>
                </a:cubicBezTo>
                <a:cubicBezTo>
                  <a:pt x="1019968" y="194940"/>
                  <a:pt x="1019844" y="195783"/>
                  <a:pt x="1019696" y="196527"/>
                </a:cubicBezTo>
                <a:cubicBezTo>
                  <a:pt x="1019547" y="197272"/>
                  <a:pt x="1019299" y="197941"/>
                  <a:pt x="1018951" y="198537"/>
                </a:cubicBezTo>
                <a:cubicBezTo>
                  <a:pt x="1018604" y="199132"/>
                  <a:pt x="1018158" y="199702"/>
                  <a:pt x="1017612" y="200248"/>
                </a:cubicBezTo>
                <a:cubicBezTo>
                  <a:pt x="1017066" y="200794"/>
                  <a:pt x="1015454" y="201687"/>
                  <a:pt x="1012775" y="202927"/>
                </a:cubicBezTo>
                <a:cubicBezTo>
                  <a:pt x="1010096" y="204167"/>
                  <a:pt x="1006623" y="205383"/>
                  <a:pt x="1002357" y="206573"/>
                </a:cubicBezTo>
                <a:cubicBezTo>
                  <a:pt x="998091" y="207764"/>
                  <a:pt x="993155" y="208831"/>
                  <a:pt x="987549" y="209773"/>
                </a:cubicBezTo>
                <a:cubicBezTo>
                  <a:pt x="981943" y="210716"/>
                  <a:pt x="975965" y="211187"/>
                  <a:pt x="969615" y="211187"/>
                </a:cubicBezTo>
                <a:cubicBezTo>
                  <a:pt x="958602" y="211187"/>
                  <a:pt x="948953" y="209649"/>
                  <a:pt x="940668" y="206573"/>
                </a:cubicBezTo>
                <a:cubicBezTo>
                  <a:pt x="932383" y="203498"/>
                  <a:pt x="925413" y="198933"/>
                  <a:pt x="919758" y="192881"/>
                </a:cubicBezTo>
                <a:cubicBezTo>
                  <a:pt x="914102" y="186829"/>
                  <a:pt x="909836" y="179239"/>
                  <a:pt x="906958" y="170110"/>
                </a:cubicBezTo>
                <a:cubicBezTo>
                  <a:pt x="904081" y="160982"/>
                  <a:pt x="902642" y="150366"/>
                  <a:pt x="902642" y="138261"/>
                </a:cubicBezTo>
                <a:cubicBezTo>
                  <a:pt x="902642" y="126752"/>
                  <a:pt x="904131" y="116408"/>
                  <a:pt x="907107" y="107231"/>
                </a:cubicBezTo>
                <a:cubicBezTo>
                  <a:pt x="910084" y="98053"/>
                  <a:pt x="914375" y="90264"/>
                  <a:pt x="919981" y="83865"/>
                </a:cubicBezTo>
                <a:cubicBezTo>
                  <a:pt x="925587" y="77465"/>
                  <a:pt x="932358" y="72554"/>
                  <a:pt x="940296" y="69131"/>
                </a:cubicBezTo>
                <a:cubicBezTo>
                  <a:pt x="948233" y="65707"/>
                  <a:pt x="957113" y="63996"/>
                  <a:pt x="966936" y="63996"/>
                </a:cubicBezTo>
                <a:close/>
                <a:moveTo>
                  <a:pt x="814536" y="63996"/>
                </a:moveTo>
                <a:cubicBezTo>
                  <a:pt x="825053" y="63996"/>
                  <a:pt x="834008" y="65683"/>
                  <a:pt x="841400" y="69056"/>
                </a:cubicBezTo>
                <a:cubicBezTo>
                  <a:pt x="848791" y="72430"/>
                  <a:pt x="854868" y="76969"/>
                  <a:pt x="859631" y="82674"/>
                </a:cubicBezTo>
                <a:cubicBezTo>
                  <a:pt x="864393" y="88379"/>
                  <a:pt x="867891" y="95076"/>
                  <a:pt x="870123" y="102766"/>
                </a:cubicBezTo>
                <a:cubicBezTo>
                  <a:pt x="872356" y="110455"/>
                  <a:pt x="873472" y="118665"/>
                  <a:pt x="873472" y="127397"/>
                </a:cubicBezTo>
                <a:lnTo>
                  <a:pt x="873472" y="131862"/>
                </a:lnTo>
                <a:cubicBezTo>
                  <a:pt x="873472" y="135731"/>
                  <a:pt x="872500" y="138484"/>
                  <a:pt x="870557" y="140122"/>
                </a:cubicBezTo>
                <a:cubicBezTo>
                  <a:pt x="868614" y="141759"/>
                  <a:pt x="866396" y="142577"/>
                  <a:pt x="863903" y="142577"/>
                </a:cubicBezTo>
                <a:lnTo>
                  <a:pt x="775692" y="142577"/>
                </a:lnTo>
                <a:cubicBezTo>
                  <a:pt x="775692" y="150019"/>
                  <a:pt x="776440" y="156716"/>
                  <a:pt x="777935" y="162669"/>
                </a:cubicBezTo>
                <a:cubicBezTo>
                  <a:pt x="779430" y="168622"/>
                  <a:pt x="781923" y="173732"/>
                  <a:pt x="785412" y="177998"/>
                </a:cubicBezTo>
                <a:cubicBezTo>
                  <a:pt x="788902" y="182265"/>
                  <a:pt x="793438" y="185539"/>
                  <a:pt x="799022" y="187821"/>
                </a:cubicBezTo>
                <a:cubicBezTo>
                  <a:pt x="804605" y="190103"/>
                  <a:pt x="811435" y="191244"/>
                  <a:pt x="819510" y="191244"/>
                </a:cubicBezTo>
                <a:cubicBezTo>
                  <a:pt x="825891" y="191244"/>
                  <a:pt x="831574" y="190723"/>
                  <a:pt x="836559" y="189681"/>
                </a:cubicBezTo>
                <a:cubicBezTo>
                  <a:pt x="841544" y="188640"/>
                  <a:pt x="845856" y="187474"/>
                  <a:pt x="849496" y="186184"/>
                </a:cubicBezTo>
                <a:cubicBezTo>
                  <a:pt x="853135" y="184894"/>
                  <a:pt x="856126" y="183728"/>
                  <a:pt x="858469" y="182686"/>
                </a:cubicBezTo>
                <a:cubicBezTo>
                  <a:pt x="860813" y="181645"/>
                  <a:pt x="862583" y="181124"/>
                  <a:pt x="863780" y="181124"/>
                </a:cubicBezTo>
                <a:cubicBezTo>
                  <a:pt x="864477" y="181124"/>
                  <a:pt x="865100" y="181297"/>
                  <a:pt x="865648" y="181645"/>
                </a:cubicBezTo>
                <a:cubicBezTo>
                  <a:pt x="866196" y="181992"/>
                  <a:pt x="866620" y="182513"/>
                  <a:pt x="866919" y="183207"/>
                </a:cubicBezTo>
                <a:cubicBezTo>
                  <a:pt x="867218" y="183902"/>
                  <a:pt x="867442" y="184869"/>
                  <a:pt x="867592" y="186109"/>
                </a:cubicBezTo>
                <a:cubicBezTo>
                  <a:pt x="867742" y="187350"/>
                  <a:pt x="867817" y="188863"/>
                  <a:pt x="867817" y="190649"/>
                </a:cubicBezTo>
                <a:cubicBezTo>
                  <a:pt x="867817" y="191939"/>
                  <a:pt x="867767" y="193055"/>
                  <a:pt x="867668" y="193997"/>
                </a:cubicBezTo>
                <a:cubicBezTo>
                  <a:pt x="867568" y="194940"/>
                  <a:pt x="867444" y="195783"/>
                  <a:pt x="867296" y="196527"/>
                </a:cubicBezTo>
                <a:cubicBezTo>
                  <a:pt x="867147" y="197272"/>
                  <a:pt x="866899" y="197941"/>
                  <a:pt x="866551" y="198537"/>
                </a:cubicBezTo>
                <a:cubicBezTo>
                  <a:pt x="866204" y="199132"/>
                  <a:pt x="865758" y="199702"/>
                  <a:pt x="865212" y="200248"/>
                </a:cubicBezTo>
                <a:cubicBezTo>
                  <a:pt x="864666" y="200794"/>
                  <a:pt x="863054" y="201687"/>
                  <a:pt x="860375" y="202927"/>
                </a:cubicBezTo>
                <a:cubicBezTo>
                  <a:pt x="857696" y="204167"/>
                  <a:pt x="854224" y="205383"/>
                  <a:pt x="849957" y="206573"/>
                </a:cubicBezTo>
                <a:cubicBezTo>
                  <a:pt x="845691" y="207764"/>
                  <a:pt x="840755" y="208831"/>
                  <a:pt x="835149" y="209773"/>
                </a:cubicBezTo>
                <a:cubicBezTo>
                  <a:pt x="829543" y="210716"/>
                  <a:pt x="823565" y="211187"/>
                  <a:pt x="817215" y="211187"/>
                </a:cubicBezTo>
                <a:cubicBezTo>
                  <a:pt x="806202" y="211187"/>
                  <a:pt x="796553" y="209649"/>
                  <a:pt x="788268" y="206573"/>
                </a:cubicBezTo>
                <a:cubicBezTo>
                  <a:pt x="779983" y="203498"/>
                  <a:pt x="773013" y="198933"/>
                  <a:pt x="767358" y="192881"/>
                </a:cubicBezTo>
                <a:cubicBezTo>
                  <a:pt x="761702" y="186829"/>
                  <a:pt x="757436" y="179239"/>
                  <a:pt x="754558" y="170110"/>
                </a:cubicBezTo>
                <a:cubicBezTo>
                  <a:pt x="751681" y="160982"/>
                  <a:pt x="750242" y="150366"/>
                  <a:pt x="750242" y="138261"/>
                </a:cubicBezTo>
                <a:cubicBezTo>
                  <a:pt x="750242" y="126752"/>
                  <a:pt x="751731" y="116408"/>
                  <a:pt x="754707" y="107231"/>
                </a:cubicBezTo>
                <a:cubicBezTo>
                  <a:pt x="757684" y="98053"/>
                  <a:pt x="761975" y="90264"/>
                  <a:pt x="767581" y="83865"/>
                </a:cubicBezTo>
                <a:cubicBezTo>
                  <a:pt x="773187" y="77465"/>
                  <a:pt x="779958" y="72554"/>
                  <a:pt x="787896" y="69131"/>
                </a:cubicBezTo>
                <a:cubicBezTo>
                  <a:pt x="795833" y="65707"/>
                  <a:pt x="804713" y="63996"/>
                  <a:pt x="814536" y="63996"/>
                </a:cubicBezTo>
                <a:close/>
                <a:moveTo>
                  <a:pt x="676721" y="63996"/>
                </a:moveTo>
                <a:cubicBezTo>
                  <a:pt x="680293" y="63996"/>
                  <a:pt x="683865" y="64294"/>
                  <a:pt x="687437" y="64889"/>
                </a:cubicBezTo>
                <a:cubicBezTo>
                  <a:pt x="691009" y="65484"/>
                  <a:pt x="694233" y="66228"/>
                  <a:pt x="697111" y="67121"/>
                </a:cubicBezTo>
                <a:cubicBezTo>
                  <a:pt x="699988" y="68014"/>
                  <a:pt x="702444" y="68982"/>
                  <a:pt x="704478" y="70023"/>
                </a:cubicBezTo>
                <a:cubicBezTo>
                  <a:pt x="706512" y="71065"/>
                  <a:pt x="708050" y="71983"/>
                  <a:pt x="709091" y="72777"/>
                </a:cubicBezTo>
                <a:cubicBezTo>
                  <a:pt x="710133" y="73571"/>
                  <a:pt x="710828" y="74265"/>
                  <a:pt x="711175" y="74860"/>
                </a:cubicBezTo>
                <a:cubicBezTo>
                  <a:pt x="711522" y="75456"/>
                  <a:pt x="711770" y="76125"/>
                  <a:pt x="711919" y="76870"/>
                </a:cubicBezTo>
                <a:cubicBezTo>
                  <a:pt x="712068" y="77614"/>
                  <a:pt x="712217" y="78532"/>
                  <a:pt x="712365" y="79623"/>
                </a:cubicBezTo>
                <a:cubicBezTo>
                  <a:pt x="712514" y="80714"/>
                  <a:pt x="712589" y="82054"/>
                  <a:pt x="712589" y="83641"/>
                </a:cubicBezTo>
                <a:cubicBezTo>
                  <a:pt x="712589" y="85328"/>
                  <a:pt x="712514" y="86791"/>
                  <a:pt x="712365" y="88032"/>
                </a:cubicBezTo>
                <a:cubicBezTo>
                  <a:pt x="712217" y="89272"/>
                  <a:pt x="711969" y="90289"/>
                  <a:pt x="711621" y="91083"/>
                </a:cubicBezTo>
                <a:cubicBezTo>
                  <a:pt x="711274" y="91876"/>
                  <a:pt x="710852" y="92447"/>
                  <a:pt x="710356" y="92794"/>
                </a:cubicBezTo>
                <a:cubicBezTo>
                  <a:pt x="709860" y="93141"/>
                  <a:pt x="709315" y="93315"/>
                  <a:pt x="708719" y="93315"/>
                </a:cubicBezTo>
                <a:cubicBezTo>
                  <a:pt x="707826" y="93315"/>
                  <a:pt x="706536" y="92769"/>
                  <a:pt x="704850" y="91678"/>
                </a:cubicBezTo>
                <a:cubicBezTo>
                  <a:pt x="703163" y="90587"/>
                  <a:pt x="700980" y="89421"/>
                  <a:pt x="698301" y="88181"/>
                </a:cubicBezTo>
                <a:cubicBezTo>
                  <a:pt x="695622" y="86940"/>
                  <a:pt x="692472" y="85774"/>
                  <a:pt x="688851" y="84683"/>
                </a:cubicBezTo>
                <a:cubicBezTo>
                  <a:pt x="685229" y="83592"/>
                  <a:pt x="681087" y="83046"/>
                  <a:pt x="676424" y="83046"/>
                </a:cubicBezTo>
                <a:cubicBezTo>
                  <a:pt x="672256" y="83046"/>
                  <a:pt x="668585" y="83517"/>
                  <a:pt x="665410" y="84460"/>
                </a:cubicBezTo>
                <a:cubicBezTo>
                  <a:pt x="662235" y="85402"/>
                  <a:pt x="659631" y="86742"/>
                  <a:pt x="657597" y="88478"/>
                </a:cubicBezTo>
                <a:cubicBezTo>
                  <a:pt x="655563" y="90215"/>
                  <a:pt x="654025" y="92273"/>
                  <a:pt x="652983" y="94655"/>
                </a:cubicBezTo>
                <a:cubicBezTo>
                  <a:pt x="651941" y="97036"/>
                  <a:pt x="651420" y="99615"/>
                  <a:pt x="651420" y="102394"/>
                </a:cubicBezTo>
                <a:cubicBezTo>
                  <a:pt x="651420" y="106263"/>
                  <a:pt x="652413" y="109513"/>
                  <a:pt x="654397" y="112142"/>
                </a:cubicBezTo>
                <a:cubicBezTo>
                  <a:pt x="656381" y="114771"/>
                  <a:pt x="658961" y="117078"/>
                  <a:pt x="662136" y="119062"/>
                </a:cubicBezTo>
                <a:cubicBezTo>
                  <a:pt x="665311" y="121047"/>
                  <a:pt x="668933" y="122833"/>
                  <a:pt x="673000" y="124420"/>
                </a:cubicBezTo>
                <a:cubicBezTo>
                  <a:pt x="677068" y="126008"/>
                  <a:pt x="681211" y="127645"/>
                  <a:pt x="685428" y="129332"/>
                </a:cubicBezTo>
                <a:cubicBezTo>
                  <a:pt x="689644" y="131018"/>
                  <a:pt x="693812" y="132903"/>
                  <a:pt x="697929" y="134987"/>
                </a:cubicBezTo>
                <a:cubicBezTo>
                  <a:pt x="702047" y="137071"/>
                  <a:pt x="705693" y="139601"/>
                  <a:pt x="708868" y="142577"/>
                </a:cubicBezTo>
                <a:cubicBezTo>
                  <a:pt x="712043" y="145554"/>
                  <a:pt x="714598" y="149126"/>
                  <a:pt x="716533" y="153293"/>
                </a:cubicBezTo>
                <a:cubicBezTo>
                  <a:pt x="718467" y="157460"/>
                  <a:pt x="719435" y="162421"/>
                  <a:pt x="719435" y="168176"/>
                </a:cubicBezTo>
                <a:cubicBezTo>
                  <a:pt x="719435" y="175022"/>
                  <a:pt x="718170" y="181124"/>
                  <a:pt x="715640" y="186481"/>
                </a:cubicBezTo>
                <a:cubicBezTo>
                  <a:pt x="713110" y="191839"/>
                  <a:pt x="709513" y="196354"/>
                  <a:pt x="704850" y="200025"/>
                </a:cubicBezTo>
                <a:cubicBezTo>
                  <a:pt x="700186" y="203696"/>
                  <a:pt x="694630" y="206474"/>
                  <a:pt x="688181" y="208359"/>
                </a:cubicBezTo>
                <a:cubicBezTo>
                  <a:pt x="681732" y="210244"/>
                  <a:pt x="674638" y="211187"/>
                  <a:pt x="666898" y="211187"/>
                </a:cubicBezTo>
                <a:cubicBezTo>
                  <a:pt x="662136" y="211187"/>
                  <a:pt x="657597" y="210815"/>
                  <a:pt x="653281" y="210071"/>
                </a:cubicBezTo>
                <a:cubicBezTo>
                  <a:pt x="648965" y="209327"/>
                  <a:pt x="645095" y="208384"/>
                  <a:pt x="641672" y="207243"/>
                </a:cubicBezTo>
                <a:cubicBezTo>
                  <a:pt x="638249" y="206102"/>
                  <a:pt x="635347" y="204911"/>
                  <a:pt x="632966" y="203671"/>
                </a:cubicBezTo>
                <a:cubicBezTo>
                  <a:pt x="630584" y="202431"/>
                  <a:pt x="628848" y="201315"/>
                  <a:pt x="627757" y="200323"/>
                </a:cubicBezTo>
                <a:cubicBezTo>
                  <a:pt x="626665" y="199330"/>
                  <a:pt x="625872" y="197941"/>
                  <a:pt x="625375" y="196155"/>
                </a:cubicBezTo>
                <a:cubicBezTo>
                  <a:pt x="624879" y="194369"/>
                  <a:pt x="624631" y="191939"/>
                  <a:pt x="624631" y="188863"/>
                </a:cubicBezTo>
                <a:cubicBezTo>
                  <a:pt x="624631" y="186978"/>
                  <a:pt x="624730" y="185390"/>
                  <a:pt x="624929" y="184100"/>
                </a:cubicBezTo>
                <a:cubicBezTo>
                  <a:pt x="625127" y="182810"/>
                  <a:pt x="625375" y="181769"/>
                  <a:pt x="625673" y="180975"/>
                </a:cubicBezTo>
                <a:cubicBezTo>
                  <a:pt x="625971" y="180181"/>
                  <a:pt x="626392" y="179611"/>
                  <a:pt x="626938" y="179263"/>
                </a:cubicBezTo>
                <a:cubicBezTo>
                  <a:pt x="627484" y="178916"/>
                  <a:pt x="628104" y="178742"/>
                  <a:pt x="628799" y="178742"/>
                </a:cubicBezTo>
                <a:cubicBezTo>
                  <a:pt x="629890" y="178742"/>
                  <a:pt x="631502" y="179412"/>
                  <a:pt x="633635" y="180752"/>
                </a:cubicBezTo>
                <a:cubicBezTo>
                  <a:pt x="635769" y="182091"/>
                  <a:pt x="638398" y="183555"/>
                  <a:pt x="641523" y="185142"/>
                </a:cubicBezTo>
                <a:cubicBezTo>
                  <a:pt x="644649" y="186730"/>
                  <a:pt x="648345" y="188193"/>
                  <a:pt x="652611" y="189532"/>
                </a:cubicBezTo>
                <a:cubicBezTo>
                  <a:pt x="656877" y="190872"/>
                  <a:pt x="661789" y="191542"/>
                  <a:pt x="667345" y="191542"/>
                </a:cubicBezTo>
                <a:cubicBezTo>
                  <a:pt x="671512" y="191542"/>
                  <a:pt x="675283" y="191095"/>
                  <a:pt x="678656" y="190202"/>
                </a:cubicBezTo>
                <a:cubicBezTo>
                  <a:pt x="682029" y="189309"/>
                  <a:pt x="684956" y="187995"/>
                  <a:pt x="687437" y="186258"/>
                </a:cubicBezTo>
                <a:cubicBezTo>
                  <a:pt x="689917" y="184522"/>
                  <a:pt x="691827" y="182314"/>
                  <a:pt x="693167" y="179635"/>
                </a:cubicBezTo>
                <a:cubicBezTo>
                  <a:pt x="694506" y="176957"/>
                  <a:pt x="695176" y="173782"/>
                  <a:pt x="695176" y="170110"/>
                </a:cubicBezTo>
                <a:cubicBezTo>
                  <a:pt x="695176" y="166340"/>
                  <a:pt x="694209" y="163165"/>
                  <a:pt x="692274" y="160585"/>
                </a:cubicBezTo>
                <a:cubicBezTo>
                  <a:pt x="690339" y="158006"/>
                  <a:pt x="687784" y="155724"/>
                  <a:pt x="684609" y="153739"/>
                </a:cubicBezTo>
                <a:cubicBezTo>
                  <a:pt x="681434" y="151755"/>
                  <a:pt x="677862" y="149994"/>
                  <a:pt x="673893" y="148456"/>
                </a:cubicBezTo>
                <a:cubicBezTo>
                  <a:pt x="669925" y="146918"/>
                  <a:pt x="665832" y="145306"/>
                  <a:pt x="661615" y="143619"/>
                </a:cubicBezTo>
                <a:cubicBezTo>
                  <a:pt x="657398" y="141932"/>
                  <a:pt x="653281" y="140022"/>
                  <a:pt x="649262" y="137889"/>
                </a:cubicBezTo>
                <a:cubicBezTo>
                  <a:pt x="645244" y="135756"/>
                  <a:pt x="641647" y="133151"/>
                  <a:pt x="638472" y="130076"/>
                </a:cubicBezTo>
                <a:cubicBezTo>
                  <a:pt x="635297" y="127000"/>
                  <a:pt x="632742" y="123329"/>
                  <a:pt x="630808" y="119062"/>
                </a:cubicBezTo>
                <a:cubicBezTo>
                  <a:pt x="628873" y="114796"/>
                  <a:pt x="627906" y="109686"/>
                  <a:pt x="627906" y="103733"/>
                </a:cubicBezTo>
                <a:cubicBezTo>
                  <a:pt x="627906" y="98474"/>
                  <a:pt x="628923" y="93439"/>
                  <a:pt x="630956" y="88627"/>
                </a:cubicBezTo>
                <a:cubicBezTo>
                  <a:pt x="632991" y="83815"/>
                  <a:pt x="636041" y="79598"/>
                  <a:pt x="640109" y="75977"/>
                </a:cubicBezTo>
                <a:cubicBezTo>
                  <a:pt x="644177" y="72355"/>
                  <a:pt x="649262" y="69453"/>
                  <a:pt x="655364" y="67270"/>
                </a:cubicBezTo>
                <a:cubicBezTo>
                  <a:pt x="661466" y="65087"/>
                  <a:pt x="668585" y="63996"/>
                  <a:pt x="676721" y="63996"/>
                </a:cubicBezTo>
                <a:close/>
                <a:moveTo>
                  <a:pt x="486221" y="63996"/>
                </a:moveTo>
                <a:cubicBezTo>
                  <a:pt x="489793" y="63996"/>
                  <a:pt x="493365" y="64294"/>
                  <a:pt x="496937" y="64889"/>
                </a:cubicBezTo>
                <a:cubicBezTo>
                  <a:pt x="500509" y="65484"/>
                  <a:pt x="503733" y="66228"/>
                  <a:pt x="506611" y="67121"/>
                </a:cubicBezTo>
                <a:cubicBezTo>
                  <a:pt x="509488" y="68014"/>
                  <a:pt x="511944" y="68982"/>
                  <a:pt x="513978" y="70023"/>
                </a:cubicBezTo>
                <a:cubicBezTo>
                  <a:pt x="516012" y="71065"/>
                  <a:pt x="517550" y="71983"/>
                  <a:pt x="518591" y="72777"/>
                </a:cubicBezTo>
                <a:cubicBezTo>
                  <a:pt x="519633" y="73571"/>
                  <a:pt x="520328" y="74265"/>
                  <a:pt x="520675" y="74860"/>
                </a:cubicBezTo>
                <a:cubicBezTo>
                  <a:pt x="521022" y="75456"/>
                  <a:pt x="521270" y="76125"/>
                  <a:pt x="521419" y="76870"/>
                </a:cubicBezTo>
                <a:cubicBezTo>
                  <a:pt x="521568" y="77614"/>
                  <a:pt x="521717" y="78532"/>
                  <a:pt x="521866" y="79623"/>
                </a:cubicBezTo>
                <a:cubicBezTo>
                  <a:pt x="522014" y="80714"/>
                  <a:pt x="522089" y="82054"/>
                  <a:pt x="522089" y="83641"/>
                </a:cubicBezTo>
                <a:cubicBezTo>
                  <a:pt x="522089" y="85328"/>
                  <a:pt x="522014" y="86791"/>
                  <a:pt x="521866" y="88032"/>
                </a:cubicBezTo>
                <a:cubicBezTo>
                  <a:pt x="521717" y="89272"/>
                  <a:pt x="521469" y="90289"/>
                  <a:pt x="521121" y="91083"/>
                </a:cubicBezTo>
                <a:cubicBezTo>
                  <a:pt x="520774" y="91876"/>
                  <a:pt x="520352" y="92447"/>
                  <a:pt x="519856" y="92794"/>
                </a:cubicBezTo>
                <a:cubicBezTo>
                  <a:pt x="519360" y="93141"/>
                  <a:pt x="518815" y="93315"/>
                  <a:pt x="518219" y="93315"/>
                </a:cubicBezTo>
                <a:cubicBezTo>
                  <a:pt x="517326" y="93315"/>
                  <a:pt x="516036" y="92769"/>
                  <a:pt x="514350" y="91678"/>
                </a:cubicBezTo>
                <a:cubicBezTo>
                  <a:pt x="512663" y="90587"/>
                  <a:pt x="510480" y="89421"/>
                  <a:pt x="507801" y="88181"/>
                </a:cubicBezTo>
                <a:cubicBezTo>
                  <a:pt x="505122" y="86940"/>
                  <a:pt x="501972" y="85774"/>
                  <a:pt x="498351" y="84683"/>
                </a:cubicBezTo>
                <a:cubicBezTo>
                  <a:pt x="494729" y="83592"/>
                  <a:pt x="490587" y="83046"/>
                  <a:pt x="485924" y="83046"/>
                </a:cubicBezTo>
                <a:cubicBezTo>
                  <a:pt x="481756" y="83046"/>
                  <a:pt x="478085" y="83517"/>
                  <a:pt x="474910" y="84460"/>
                </a:cubicBezTo>
                <a:cubicBezTo>
                  <a:pt x="471735" y="85402"/>
                  <a:pt x="469131" y="86742"/>
                  <a:pt x="467097" y="88478"/>
                </a:cubicBezTo>
                <a:cubicBezTo>
                  <a:pt x="465063" y="90215"/>
                  <a:pt x="463525" y="92273"/>
                  <a:pt x="462483" y="94655"/>
                </a:cubicBezTo>
                <a:cubicBezTo>
                  <a:pt x="461441" y="97036"/>
                  <a:pt x="460920" y="99615"/>
                  <a:pt x="460920" y="102394"/>
                </a:cubicBezTo>
                <a:cubicBezTo>
                  <a:pt x="460920" y="106263"/>
                  <a:pt x="461913" y="109513"/>
                  <a:pt x="463897" y="112142"/>
                </a:cubicBezTo>
                <a:cubicBezTo>
                  <a:pt x="465881" y="114771"/>
                  <a:pt x="468461" y="117078"/>
                  <a:pt x="471636" y="119062"/>
                </a:cubicBezTo>
                <a:cubicBezTo>
                  <a:pt x="474811" y="121047"/>
                  <a:pt x="478433" y="122833"/>
                  <a:pt x="482500" y="124420"/>
                </a:cubicBezTo>
                <a:cubicBezTo>
                  <a:pt x="486568" y="126008"/>
                  <a:pt x="490711" y="127645"/>
                  <a:pt x="494928" y="129332"/>
                </a:cubicBezTo>
                <a:cubicBezTo>
                  <a:pt x="499144" y="131018"/>
                  <a:pt x="503312" y="132903"/>
                  <a:pt x="507429" y="134987"/>
                </a:cubicBezTo>
                <a:cubicBezTo>
                  <a:pt x="511547" y="137071"/>
                  <a:pt x="515193" y="139601"/>
                  <a:pt x="518368" y="142577"/>
                </a:cubicBezTo>
                <a:cubicBezTo>
                  <a:pt x="521543" y="145554"/>
                  <a:pt x="524098" y="149126"/>
                  <a:pt x="526033" y="153293"/>
                </a:cubicBezTo>
                <a:cubicBezTo>
                  <a:pt x="527967" y="157460"/>
                  <a:pt x="528935" y="162421"/>
                  <a:pt x="528935" y="168176"/>
                </a:cubicBezTo>
                <a:cubicBezTo>
                  <a:pt x="528935" y="175022"/>
                  <a:pt x="527670" y="181124"/>
                  <a:pt x="525140" y="186481"/>
                </a:cubicBezTo>
                <a:cubicBezTo>
                  <a:pt x="522610" y="191839"/>
                  <a:pt x="519013" y="196354"/>
                  <a:pt x="514350" y="200025"/>
                </a:cubicBezTo>
                <a:cubicBezTo>
                  <a:pt x="509686" y="203696"/>
                  <a:pt x="504130" y="206474"/>
                  <a:pt x="497681" y="208359"/>
                </a:cubicBezTo>
                <a:cubicBezTo>
                  <a:pt x="491232" y="210244"/>
                  <a:pt x="484138" y="211187"/>
                  <a:pt x="476399" y="211187"/>
                </a:cubicBezTo>
                <a:cubicBezTo>
                  <a:pt x="471636" y="211187"/>
                  <a:pt x="467097" y="210815"/>
                  <a:pt x="462781" y="210071"/>
                </a:cubicBezTo>
                <a:cubicBezTo>
                  <a:pt x="458465" y="209327"/>
                  <a:pt x="454595" y="208384"/>
                  <a:pt x="451172" y="207243"/>
                </a:cubicBezTo>
                <a:cubicBezTo>
                  <a:pt x="447749" y="206102"/>
                  <a:pt x="444847" y="204911"/>
                  <a:pt x="442466" y="203671"/>
                </a:cubicBezTo>
                <a:cubicBezTo>
                  <a:pt x="440084" y="202431"/>
                  <a:pt x="438348" y="201315"/>
                  <a:pt x="437257" y="200323"/>
                </a:cubicBezTo>
                <a:cubicBezTo>
                  <a:pt x="436165" y="199330"/>
                  <a:pt x="435372" y="197941"/>
                  <a:pt x="434875" y="196155"/>
                </a:cubicBezTo>
                <a:cubicBezTo>
                  <a:pt x="434379" y="194369"/>
                  <a:pt x="434131" y="191939"/>
                  <a:pt x="434131" y="188863"/>
                </a:cubicBezTo>
                <a:cubicBezTo>
                  <a:pt x="434131" y="186978"/>
                  <a:pt x="434231" y="185390"/>
                  <a:pt x="434429" y="184100"/>
                </a:cubicBezTo>
                <a:cubicBezTo>
                  <a:pt x="434627" y="182810"/>
                  <a:pt x="434875" y="181769"/>
                  <a:pt x="435173" y="180975"/>
                </a:cubicBezTo>
                <a:cubicBezTo>
                  <a:pt x="435471" y="180181"/>
                  <a:pt x="435892" y="179611"/>
                  <a:pt x="436438" y="179263"/>
                </a:cubicBezTo>
                <a:cubicBezTo>
                  <a:pt x="436984" y="178916"/>
                  <a:pt x="437604" y="178742"/>
                  <a:pt x="438299" y="178742"/>
                </a:cubicBezTo>
                <a:cubicBezTo>
                  <a:pt x="439390" y="178742"/>
                  <a:pt x="441002" y="179412"/>
                  <a:pt x="443135" y="180752"/>
                </a:cubicBezTo>
                <a:cubicBezTo>
                  <a:pt x="445269" y="182091"/>
                  <a:pt x="447898" y="183555"/>
                  <a:pt x="451023" y="185142"/>
                </a:cubicBezTo>
                <a:cubicBezTo>
                  <a:pt x="454149" y="186730"/>
                  <a:pt x="457845" y="188193"/>
                  <a:pt x="462111" y="189532"/>
                </a:cubicBezTo>
                <a:cubicBezTo>
                  <a:pt x="466377" y="190872"/>
                  <a:pt x="471289" y="191542"/>
                  <a:pt x="476845" y="191542"/>
                </a:cubicBezTo>
                <a:cubicBezTo>
                  <a:pt x="481012" y="191542"/>
                  <a:pt x="484782" y="191095"/>
                  <a:pt x="488156" y="190202"/>
                </a:cubicBezTo>
                <a:cubicBezTo>
                  <a:pt x="491529" y="189309"/>
                  <a:pt x="494456" y="187995"/>
                  <a:pt x="496937" y="186258"/>
                </a:cubicBezTo>
                <a:cubicBezTo>
                  <a:pt x="499417" y="184522"/>
                  <a:pt x="501327" y="182314"/>
                  <a:pt x="502667" y="179635"/>
                </a:cubicBezTo>
                <a:cubicBezTo>
                  <a:pt x="504006" y="176957"/>
                  <a:pt x="504676" y="173782"/>
                  <a:pt x="504676" y="170110"/>
                </a:cubicBezTo>
                <a:cubicBezTo>
                  <a:pt x="504676" y="166340"/>
                  <a:pt x="503709" y="163165"/>
                  <a:pt x="501774" y="160585"/>
                </a:cubicBezTo>
                <a:cubicBezTo>
                  <a:pt x="499839" y="158006"/>
                  <a:pt x="497284" y="155724"/>
                  <a:pt x="494109" y="153739"/>
                </a:cubicBezTo>
                <a:cubicBezTo>
                  <a:pt x="490934" y="151755"/>
                  <a:pt x="487362" y="149994"/>
                  <a:pt x="483393" y="148456"/>
                </a:cubicBezTo>
                <a:cubicBezTo>
                  <a:pt x="479425" y="146918"/>
                  <a:pt x="475332" y="145306"/>
                  <a:pt x="471115" y="143619"/>
                </a:cubicBezTo>
                <a:cubicBezTo>
                  <a:pt x="466898" y="141932"/>
                  <a:pt x="462781" y="140022"/>
                  <a:pt x="458762" y="137889"/>
                </a:cubicBezTo>
                <a:cubicBezTo>
                  <a:pt x="454744" y="135756"/>
                  <a:pt x="451147" y="133151"/>
                  <a:pt x="447972" y="130076"/>
                </a:cubicBezTo>
                <a:cubicBezTo>
                  <a:pt x="444797" y="127000"/>
                  <a:pt x="442242" y="123329"/>
                  <a:pt x="440308" y="119062"/>
                </a:cubicBezTo>
                <a:cubicBezTo>
                  <a:pt x="438373" y="114796"/>
                  <a:pt x="437406" y="109686"/>
                  <a:pt x="437406" y="103733"/>
                </a:cubicBezTo>
                <a:cubicBezTo>
                  <a:pt x="437406" y="98474"/>
                  <a:pt x="438423" y="93439"/>
                  <a:pt x="440457" y="88627"/>
                </a:cubicBezTo>
                <a:cubicBezTo>
                  <a:pt x="442491" y="83815"/>
                  <a:pt x="445541" y="79598"/>
                  <a:pt x="449609" y="75977"/>
                </a:cubicBezTo>
                <a:cubicBezTo>
                  <a:pt x="453677" y="72355"/>
                  <a:pt x="458762" y="69453"/>
                  <a:pt x="464864" y="67270"/>
                </a:cubicBezTo>
                <a:cubicBezTo>
                  <a:pt x="470966" y="65087"/>
                  <a:pt x="478085" y="63996"/>
                  <a:pt x="486221" y="63996"/>
                </a:cubicBezTo>
                <a:close/>
                <a:moveTo>
                  <a:pt x="176361" y="63996"/>
                </a:moveTo>
                <a:cubicBezTo>
                  <a:pt x="186878" y="63996"/>
                  <a:pt x="195833" y="65683"/>
                  <a:pt x="203225" y="69056"/>
                </a:cubicBezTo>
                <a:cubicBezTo>
                  <a:pt x="210616" y="72430"/>
                  <a:pt x="216693" y="76969"/>
                  <a:pt x="221456" y="82674"/>
                </a:cubicBezTo>
                <a:cubicBezTo>
                  <a:pt x="226218" y="88379"/>
                  <a:pt x="229716" y="95076"/>
                  <a:pt x="231948" y="102766"/>
                </a:cubicBezTo>
                <a:cubicBezTo>
                  <a:pt x="234181" y="110455"/>
                  <a:pt x="235297" y="118665"/>
                  <a:pt x="235297" y="127397"/>
                </a:cubicBezTo>
                <a:lnTo>
                  <a:pt x="235297" y="131862"/>
                </a:lnTo>
                <a:cubicBezTo>
                  <a:pt x="235297" y="135731"/>
                  <a:pt x="234325" y="138484"/>
                  <a:pt x="232382" y="140122"/>
                </a:cubicBezTo>
                <a:cubicBezTo>
                  <a:pt x="230439" y="141759"/>
                  <a:pt x="228221" y="142577"/>
                  <a:pt x="225728" y="142577"/>
                </a:cubicBezTo>
                <a:lnTo>
                  <a:pt x="137517" y="142577"/>
                </a:lnTo>
                <a:cubicBezTo>
                  <a:pt x="137517" y="150019"/>
                  <a:pt x="138265" y="156716"/>
                  <a:pt x="139760" y="162669"/>
                </a:cubicBezTo>
                <a:cubicBezTo>
                  <a:pt x="141255" y="168622"/>
                  <a:pt x="143747" y="173732"/>
                  <a:pt x="147237" y="177998"/>
                </a:cubicBezTo>
                <a:cubicBezTo>
                  <a:pt x="150727" y="182265"/>
                  <a:pt x="155263" y="185539"/>
                  <a:pt x="160847" y="187821"/>
                </a:cubicBezTo>
                <a:cubicBezTo>
                  <a:pt x="166430" y="190103"/>
                  <a:pt x="173260" y="191244"/>
                  <a:pt x="181335" y="191244"/>
                </a:cubicBezTo>
                <a:cubicBezTo>
                  <a:pt x="187716" y="191244"/>
                  <a:pt x="193399" y="190723"/>
                  <a:pt x="198384" y="189681"/>
                </a:cubicBezTo>
                <a:cubicBezTo>
                  <a:pt x="203369" y="188640"/>
                  <a:pt x="207681" y="187474"/>
                  <a:pt x="211320" y="186184"/>
                </a:cubicBezTo>
                <a:cubicBezTo>
                  <a:pt x="214960" y="184894"/>
                  <a:pt x="217951" y="183728"/>
                  <a:pt x="220295" y="182686"/>
                </a:cubicBezTo>
                <a:cubicBezTo>
                  <a:pt x="222638" y="181645"/>
                  <a:pt x="224408" y="181124"/>
                  <a:pt x="225605" y="181124"/>
                </a:cubicBezTo>
                <a:cubicBezTo>
                  <a:pt x="226302" y="181124"/>
                  <a:pt x="226925" y="181297"/>
                  <a:pt x="227473" y="181645"/>
                </a:cubicBezTo>
                <a:cubicBezTo>
                  <a:pt x="228021" y="181992"/>
                  <a:pt x="228445" y="182513"/>
                  <a:pt x="228744" y="183207"/>
                </a:cubicBezTo>
                <a:cubicBezTo>
                  <a:pt x="229043" y="183902"/>
                  <a:pt x="229267" y="184869"/>
                  <a:pt x="229417" y="186109"/>
                </a:cubicBezTo>
                <a:cubicBezTo>
                  <a:pt x="229567" y="187350"/>
                  <a:pt x="229641" y="188863"/>
                  <a:pt x="229641" y="190649"/>
                </a:cubicBezTo>
                <a:cubicBezTo>
                  <a:pt x="229641" y="191939"/>
                  <a:pt x="229592" y="193055"/>
                  <a:pt x="229493" y="193997"/>
                </a:cubicBezTo>
                <a:cubicBezTo>
                  <a:pt x="229393" y="194940"/>
                  <a:pt x="229270" y="195783"/>
                  <a:pt x="229121" y="196527"/>
                </a:cubicBezTo>
                <a:cubicBezTo>
                  <a:pt x="228972" y="197272"/>
                  <a:pt x="228724" y="197941"/>
                  <a:pt x="228377" y="198537"/>
                </a:cubicBezTo>
                <a:cubicBezTo>
                  <a:pt x="228029" y="199132"/>
                  <a:pt x="227583" y="199702"/>
                  <a:pt x="227037" y="200248"/>
                </a:cubicBezTo>
                <a:cubicBezTo>
                  <a:pt x="226491" y="200794"/>
                  <a:pt x="224879" y="201687"/>
                  <a:pt x="222200" y="202927"/>
                </a:cubicBezTo>
                <a:cubicBezTo>
                  <a:pt x="219521" y="204167"/>
                  <a:pt x="216048" y="205383"/>
                  <a:pt x="211782" y="206573"/>
                </a:cubicBezTo>
                <a:cubicBezTo>
                  <a:pt x="207516" y="207764"/>
                  <a:pt x="202580" y="208831"/>
                  <a:pt x="196974" y="209773"/>
                </a:cubicBezTo>
                <a:cubicBezTo>
                  <a:pt x="191368" y="210716"/>
                  <a:pt x="185390" y="211187"/>
                  <a:pt x="179040" y="211187"/>
                </a:cubicBezTo>
                <a:cubicBezTo>
                  <a:pt x="168027" y="211187"/>
                  <a:pt x="158378" y="209649"/>
                  <a:pt x="150093" y="206573"/>
                </a:cubicBezTo>
                <a:cubicBezTo>
                  <a:pt x="141808" y="203498"/>
                  <a:pt x="134838" y="198933"/>
                  <a:pt x="129183" y="192881"/>
                </a:cubicBezTo>
                <a:cubicBezTo>
                  <a:pt x="123527" y="186829"/>
                  <a:pt x="119261" y="179239"/>
                  <a:pt x="116383" y="170110"/>
                </a:cubicBezTo>
                <a:cubicBezTo>
                  <a:pt x="113506" y="160982"/>
                  <a:pt x="112067" y="150366"/>
                  <a:pt x="112067" y="138261"/>
                </a:cubicBezTo>
                <a:cubicBezTo>
                  <a:pt x="112067" y="126752"/>
                  <a:pt x="113556" y="116408"/>
                  <a:pt x="116532" y="107231"/>
                </a:cubicBezTo>
                <a:cubicBezTo>
                  <a:pt x="119509" y="98053"/>
                  <a:pt x="123800" y="90264"/>
                  <a:pt x="129406" y="83865"/>
                </a:cubicBezTo>
                <a:cubicBezTo>
                  <a:pt x="135012" y="77465"/>
                  <a:pt x="141783" y="72554"/>
                  <a:pt x="149721" y="69131"/>
                </a:cubicBezTo>
                <a:cubicBezTo>
                  <a:pt x="157658" y="65707"/>
                  <a:pt x="166539" y="63996"/>
                  <a:pt x="176361" y="63996"/>
                </a:cubicBezTo>
                <a:close/>
                <a:moveTo>
                  <a:pt x="3453705" y="30212"/>
                </a:moveTo>
                <a:cubicBezTo>
                  <a:pt x="3456185" y="30212"/>
                  <a:pt x="3458220" y="30311"/>
                  <a:pt x="3459807" y="30510"/>
                </a:cubicBezTo>
                <a:cubicBezTo>
                  <a:pt x="3461394" y="30708"/>
                  <a:pt x="3462635" y="31031"/>
                  <a:pt x="3463528" y="31477"/>
                </a:cubicBezTo>
                <a:cubicBezTo>
                  <a:pt x="3464421" y="31923"/>
                  <a:pt x="3465066" y="32444"/>
                  <a:pt x="3465463" y="33040"/>
                </a:cubicBezTo>
                <a:cubicBezTo>
                  <a:pt x="3465859" y="33635"/>
                  <a:pt x="3466058" y="34280"/>
                  <a:pt x="3466058" y="34974"/>
                </a:cubicBezTo>
                <a:lnTo>
                  <a:pt x="3466058" y="66824"/>
                </a:lnTo>
                <a:lnTo>
                  <a:pt x="3500437" y="66824"/>
                </a:lnTo>
                <a:cubicBezTo>
                  <a:pt x="3501231" y="66824"/>
                  <a:pt x="3501925" y="66997"/>
                  <a:pt x="3502521" y="67345"/>
                </a:cubicBezTo>
                <a:cubicBezTo>
                  <a:pt x="3503116" y="67692"/>
                  <a:pt x="3503637" y="68287"/>
                  <a:pt x="3504083" y="69131"/>
                </a:cubicBezTo>
                <a:cubicBezTo>
                  <a:pt x="3504530" y="69974"/>
                  <a:pt x="3504852" y="71040"/>
                  <a:pt x="3505051" y="72330"/>
                </a:cubicBezTo>
                <a:cubicBezTo>
                  <a:pt x="3505249" y="73620"/>
                  <a:pt x="3505348" y="75208"/>
                  <a:pt x="3505348" y="77093"/>
                </a:cubicBezTo>
                <a:cubicBezTo>
                  <a:pt x="3505348" y="80665"/>
                  <a:pt x="3504902" y="83244"/>
                  <a:pt x="3504009" y="84832"/>
                </a:cubicBezTo>
                <a:cubicBezTo>
                  <a:pt x="3503116" y="86419"/>
                  <a:pt x="3501925" y="87213"/>
                  <a:pt x="3500437" y="87213"/>
                </a:cubicBezTo>
                <a:lnTo>
                  <a:pt x="3466058" y="87213"/>
                </a:lnTo>
                <a:lnTo>
                  <a:pt x="3466058" y="161925"/>
                </a:lnTo>
                <a:cubicBezTo>
                  <a:pt x="3466058" y="171152"/>
                  <a:pt x="3467422" y="178122"/>
                  <a:pt x="3470151" y="182835"/>
                </a:cubicBezTo>
                <a:cubicBezTo>
                  <a:pt x="3472879" y="187548"/>
                  <a:pt x="3477766" y="189905"/>
                  <a:pt x="3484810" y="189905"/>
                </a:cubicBezTo>
                <a:cubicBezTo>
                  <a:pt x="3487092" y="189905"/>
                  <a:pt x="3489126" y="189681"/>
                  <a:pt x="3490912" y="189235"/>
                </a:cubicBezTo>
                <a:cubicBezTo>
                  <a:pt x="3492698" y="188788"/>
                  <a:pt x="3494285" y="188317"/>
                  <a:pt x="3495675" y="187821"/>
                </a:cubicBezTo>
                <a:cubicBezTo>
                  <a:pt x="3497064" y="187325"/>
                  <a:pt x="3498254" y="186854"/>
                  <a:pt x="3499246" y="186407"/>
                </a:cubicBezTo>
                <a:cubicBezTo>
                  <a:pt x="3500239" y="185961"/>
                  <a:pt x="3501132" y="185737"/>
                  <a:pt x="3501925" y="185737"/>
                </a:cubicBezTo>
                <a:cubicBezTo>
                  <a:pt x="3502422" y="185737"/>
                  <a:pt x="3502893" y="185861"/>
                  <a:pt x="3503339" y="186109"/>
                </a:cubicBezTo>
                <a:cubicBezTo>
                  <a:pt x="3503786" y="186357"/>
                  <a:pt x="3504133" y="186829"/>
                  <a:pt x="3504381" y="187523"/>
                </a:cubicBezTo>
                <a:cubicBezTo>
                  <a:pt x="3504629" y="188218"/>
                  <a:pt x="3504852" y="189160"/>
                  <a:pt x="3505051" y="190351"/>
                </a:cubicBezTo>
                <a:cubicBezTo>
                  <a:pt x="3505249" y="191542"/>
                  <a:pt x="3505348" y="193030"/>
                  <a:pt x="3505348" y="194816"/>
                </a:cubicBezTo>
                <a:cubicBezTo>
                  <a:pt x="3505348" y="197693"/>
                  <a:pt x="3505150" y="199975"/>
                  <a:pt x="3504753" y="201662"/>
                </a:cubicBezTo>
                <a:cubicBezTo>
                  <a:pt x="3504356" y="203349"/>
                  <a:pt x="3503761" y="204589"/>
                  <a:pt x="3502967" y="205383"/>
                </a:cubicBezTo>
                <a:cubicBezTo>
                  <a:pt x="3502173" y="206176"/>
                  <a:pt x="3500983" y="206921"/>
                  <a:pt x="3499395" y="207615"/>
                </a:cubicBezTo>
                <a:cubicBezTo>
                  <a:pt x="3497808" y="208310"/>
                  <a:pt x="3495997" y="208880"/>
                  <a:pt x="3493963" y="209327"/>
                </a:cubicBezTo>
                <a:cubicBezTo>
                  <a:pt x="3491929" y="209773"/>
                  <a:pt x="3489771" y="210145"/>
                  <a:pt x="3487489" y="210443"/>
                </a:cubicBezTo>
                <a:cubicBezTo>
                  <a:pt x="3485207" y="210740"/>
                  <a:pt x="3482925" y="210889"/>
                  <a:pt x="3480643" y="210889"/>
                </a:cubicBezTo>
                <a:cubicBezTo>
                  <a:pt x="3473698" y="210889"/>
                  <a:pt x="3467745" y="209972"/>
                  <a:pt x="3462784" y="208136"/>
                </a:cubicBezTo>
                <a:cubicBezTo>
                  <a:pt x="3457823" y="206300"/>
                  <a:pt x="3453755" y="203522"/>
                  <a:pt x="3450580" y="199802"/>
                </a:cubicBezTo>
                <a:cubicBezTo>
                  <a:pt x="3447405" y="196081"/>
                  <a:pt x="3445098" y="191368"/>
                  <a:pt x="3443659" y="185663"/>
                </a:cubicBezTo>
                <a:cubicBezTo>
                  <a:pt x="3442221" y="179958"/>
                  <a:pt x="3441501" y="173236"/>
                  <a:pt x="3441501" y="165497"/>
                </a:cubicBezTo>
                <a:lnTo>
                  <a:pt x="3441501" y="87213"/>
                </a:lnTo>
                <a:lnTo>
                  <a:pt x="3422749" y="87213"/>
                </a:lnTo>
                <a:cubicBezTo>
                  <a:pt x="3421261" y="87213"/>
                  <a:pt x="3420070" y="86419"/>
                  <a:pt x="3419177" y="84832"/>
                </a:cubicBezTo>
                <a:cubicBezTo>
                  <a:pt x="3418284" y="83244"/>
                  <a:pt x="3417838" y="80665"/>
                  <a:pt x="3417838" y="77093"/>
                </a:cubicBezTo>
                <a:cubicBezTo>
                  <a:pt x="3417838" y="75208"/>
                  <a:pt x="3417962" y="73620"/>
                  <a:pt x="3418210" y="72330"/>
                </a:cubicBezTo>
                <a:cubicBezTo>
                  <a:pt x="3418458" y="71040"/>
                  <a:pt x="3418780" y="69974"/>
                  <a:pt x="3419177" y="69131"/>
                </a:cubicBezTo>
                <a:cubicBezTo>
                  <a:pt x="3419574" y="68287"/>
                  <a:pt x="3420095" y="67692"/>
                  <a:pt x="3420740" y="67345"/>
                </a:cubicBezTo>
                <a:cubicBezTo>
                  <a:pt x="3421385" y="66997"/>
                  <a:pt x="3422104" y="66824"/>
                  <a:pt x="3422898" y="66824"/>
                </a:cubicBezTo>
                <a:lnTo>
                  <a:pt x="3441501" y="66824"/>
                </a:lnTo>
                <a:lnTo>
                  <a:pt x="3441501" y="34974"/>
                </a:lnTo>
                <a:cubicBezTo>
                  <a:pt x="3441501" y="34280"/>
                  <a:pt x="3441675" y="33635"/>
                  <a:pt x="3442022" y="33040"/>
                </a:cubicBezTo>
                <a:cubicBezTo>
                  <a:pt x="3442369" y="32444"/>
                  <a:pt x="3443014" y="31923"/>
                  <a:pt x="3443957" y="31477"/>
                </a:cubicBezTo>
                <a:cubicBezTo>
                  <a:pt x="3444900" y="31031"/>
                  <a:pt x="3446165" y="30708"/>
                  <a:pt x="3447752" y="30510"/>
                </a:cubicBezTo>
                <a:cubicBezTo>
                  <a:pt x="3449339" y="30311"/>
                  <a:pt x="3451324" y="30212"/>
                  <a:pt x="3453705" y="30212"/>
                </a:cubicBezTo>
                <a:close/>
                <a:moveTo>
                  <a:pt x="2786955" y="30212"/>
                </a:moveTo>
                <a:cubicBezTo>
                  <a:pt x="2789435" y="30212"/>
                  <a:pt x="2791470" y="30311"/>
                  <a:pt x="2793057" y="30510"/>
                </a:cubicBezTo>
                <a:cubicBezTo>
                  <a:pt x="2794644" y="30708"/>
                  <a:pt x="2795885" y="31031"/>
                  <a:pt x="2796778" y="31477"/>
                </a:cubicBezTo>
                <a:cubicBezTo>
                  <a:pt x="2797671" y="31923"/>
                  <a:pt x="2798316" y="32444"/>
                  <a:pt x="2798713" y="33040"/>
                </a:cubicBezTo>
                <a:cubicBezTo>
                  <a:pt x="2799109" y="33635"/>
                  <a:pt x="2799308" y="34280"/>
                  <a:pt x="2799308" y="34974"/>
                </a:cubicBezTo>
                <a:lnTo>
                  <a:pt x="2799308" y="66824"/>
                </a:lnTo>
                <a:lnTo>
                  <a:pt x="2833687" y="66824"/>
                </a:lnTo>
                <a:cubicBezTo>
                  <a:pt x="2834481" y="66824"/>
                  <a:pt x="2835175" y="66997"/>
                  <a:pt x="2835771" y="67345"/>
                </a:cubicBezTo>
                <a:cubicBezTo>
                  <a:pt x="2836366" y="67692"/>
                  <a:pt x="2836887" y="68287"/>
                  <a:pt x="2837333" y="69131"/>
                </a:cubicBezTo>
                <a:cubicBezTo>
                  <a:pt x="2837780" y="69974"/>
                  <a:pt x="2838102" y="71040"/>
                  <a:pt x="2838301" y="72330"/>
                </a:cubicBezTo>
                <a:cubicBezTo>
                  <a:pt x="2838499" y="73620"/>
                  <a:pt x="2838598" y="75208"/>
                  <a:pt x="2838598" y="77093"/>
                </a:cubicBezTo>
                <a:cubicBezTo>
                  <a:pt x="2838598" y="80665"/>
                  <a:pt x="2838152" y="83244"/>
                  <a:pt x="2837259" y="84832"/>
                </a:cubicBezTo>
                <a:cubicBezTo>
                  <a:pt x="2836366" y="86419"/>
                  <a:pt x="2835175" y="87213"/>
                  <a:pt x="2833687" y="87213"/>
                </a:cubicBezTo>
                <a:lnTo>
                  <a:pt x="2799308" y="87213"/>
                </a:lnTo>
                <a:lnTo>
                  <a:pt x="2799308" y="161925"/>
                </a:lnTo>
                <a:cubicBezTo>
                  <a:pt x="2799308" y="171152"/>
                  <a:pt x="2800672" y="178122"/>
                  <a:pt x="2803401" y="182835"/>
                </a:cubicBezTo>
                <a:cubicBezTo>
                  <a:pt x="2806129" y="187548"/>
                  <a:pt x="2811016" y="189905"/>
                  <a:pt x="2818060" y="189905"/>
                </a:cubicBezTo>
                <a:cubicBezTo>
                  <a:pt x="2820342" y="189905"/>
                  <a:pt x="2822376" y="189681"/>
                  <a:pt x="2824162" y="189235"/>
                </a:cubicBezTo>
                <a:cubicBezTo>
                  <a:pt x="2825948" y="188788"/>
                  <a:pt x="2827535" y="188317"/>
                  <a:pt x="2828925" y="187821"/>
                </a:cubicBezTo>
                <a:cubicBezTo>
                  <a:pt x="2830314" y="187325"/>
                  <a:pt x="2831504" y="186854"/>
                  <a:pt x="2832496" y="186407"/>
                </a:cubicBezTo>
                <a:cubicBezTo>
                  <a:pt x="2833489" y="185961"/>
                  <a:pt x="2834382" y="185737"/>
                  <a:pt x="2835175" y="185737"/>
                </a:cubicBezTo>
                <a:cubicBezTo>
                  <a:pt x="2835672" y="185737"/>
                  <a:pt x="2836143" y="185861"/>
                  <a:pt x="2836589" y="186109"/>
                </a:cubicBezTo>
                <a:cubicBezTo>
                  <a:pt x="2837036" y="186357"/>
                  <a:pt x="2837383" y="186829"/>
                  <a:pt x="2837631" y="187523"/>
                </a:cubicBezTo>
                <a:cubicBezTo>
                  <a:pt x="2837879" y="188218"/>
                  <a:pt x="2838102" y="189160"/>
                  <a:pt x="2838301" y="190351"/>
                </a:cubicBezTo>
                <a:cubicBezTo>
                  <a:pt x="2838499" y="191542"/>
                  <a:pt x="2838598" y="193030"/>
                  <a:pt x="2838598" y="194816"/>
                </a:cubicBezTo>
                <a:cubicBezTo>
                  <a:pt x="2838598" y="197693"/>
                  <a:pt x="2838400" y="199975"/>
                  <a:pt x="2838003" y="201662"/>
                </a:cubicBezTo>
                <a:cubicBezTo>
                  <a:pt x="2837606" y="203349"/>
                  <a:pt x="2837011" y="204589"/>
                  <a:pt x="2836217" y="205383"/>
                </a:cubicBezTo>
                <a:cubicBezTo>
                  <a:pt x="2835423" y="206176"/>
                  <a:pt x="2834233" y="206921"/>
                  <a:pt x="2832645" y="207615"/>
                </a:cubicBezTo>
                <a:cubicBezTo>
                  <a:pt x="2831058" y="208310"/>
                  <a:pt x="2829247" y="208880"/>
                  <a:pt x="2827213" y="209327"/>
                </a:cubicBezTo>
                <a:cubicBezTo>
                  <a:pt x="2825179" y="209773"/>
                  <a:pt x="2823021" y="210145"/>
                  <a:pt x="2820739" y="210443"/>
                </a:cubicBezTo>
                <a:cubicBezTo>
                  <a:pt x="2818457" y="210740"/>
                  <a:pt x="2816175" y="210889"/>
                  <a:pt x="2813893" y="210889"/>
                </a:cubicBezTo>
                <a:cubicBezTo>
                  <a:pt x="2806948" y="210889"/>
                  <a:pt x="2800995" y="209972"/>
                  <a:pt x="2796034" y="208136"/>
                </a:cubicBezTo>
                <a:cubicBezTo>
                  <a:pt x="2791073" y="206300"/>
                  <a:pt x="2787005" y="203522"/>
                  <a:pt x="2783830" y="199802"/>
                </a:cubicBezTo>
                <a:cubicBezTo>
                  <a:pt x="2780655" y="196081"/>
                  <a:pt x="2778348" y="191368"/>
                  <a:pt x="2776909" y="185663"/>
                </a:cubicBezTo>
                <a:cubicBezTo>
                  <a:pt x="2775471" y="179958"/>
                  <a:pt x="2774751" y="173236"/>
                  <a:pt x="2774751" y="165497"/>
                </a:cubicBezTo>
                <a:lnTo>
                  <a:pt x="2774751" y="87213"/>
                </a:lnTo>
                <a:lnTo>
                  <a:pt x="2755999" y="87213"/>
                </a:lnTo>
                <a:cubicBezTo>
                  <a:pt x="2754511" y="87213"/>
                  <a:pt x="2753320" y="86419"/>
                  <a:pt x="2752427" y="84832"/>
                </a:cubicBezTo>
                <a:cubicBezTo>
                  <a:pt x="2751534" y="83244"/>
                  <a:pt x="2751088" y="80665"/>
                  <a:pt x="2751088" y="77093"/>
                </a:cubicBezTo>
                <a:cubicBezTo>
                  <a:pt x="2751088" y="75208"/>
                  <a:pt x="2751212" y="73620"/>
                  <a:pt x="2751460" y="72330"/>
                </a:cubicBezTo>
                <a:cubicBezTo>
                  <a:pt x="2751708" y="71040"/>
                  <a:pt x="2752030" y="69974"/>
                  <a:pt x="2752427" y="69131"/>
                </a:cubicBezTo>
                <a:cubicBezTo>
                  <a:pt x="2752824" y="68287"/>
                  <a:pt x="2753345" y="67692"/>
                  <a:pt x="2753990" y="67345"/>
                </a:cubicBezTo>
                <a:cubicBezTo>
                  <a:pt x="2754635" y="66997"/>
                  <a:pt x="2755354" y="66824"/>
                  <a:pt x="2756148" y="66824"/>
                </a:cubicBezTo>
                <a:lnTo>
                  <a:pt x="2774751" y="66824"/>
                </a:lnTo>
                <a:lnTo>
                  <a:pt x="2774751" y="34974"/>
                </a:lnTo>
                <a:cubicBezTo>
                  <a:pt x="2774751" y="34280"/>
                  <a:pt x="2774925" y="33635"/>
                  <a:pt x="2775272" y="33040"/>
                </a:cubicBezTo>
                <a:cubicBezTo>
                  <a:pt x="2775619" y="32444"/>
                  <a:pt x="2776264" y="31923"/>
                  <a:pt x="2777207" y="31477"/>
                </a:cubicBezTo>
                <a:cubicBezTo>
                  <a:pt x="2778150" y="31031"/>
                  <a:pt x="2779415" y="30708"/>
                  <a:pt x="2781002" y="30510"/>
                </a:cubicBezTo>
                <a:cubicBezTo>
                  <a:pt x="2782589" y="30311"/>
                  <a:pt x="2784574" y="30212"/>
                  <a:pt x="2786955" y="30212"/>
                </a:cubicBezTo>
                <a:close/>
                <a:moveTo>
                  <a:pt x="291405" y="30212"/>
                </a:moveTo>
                <a:cubicBezTo>
                  <a:pt x="293886" y="30212"/>
                  <a:pt x="295920" y="30311"/>
                  <a:pt x="297507" y="30510"/>
                </a:cubicBezTo>
                <a:cubicBezTo>
                  <a:pt x="299095" y="30708"/>
                  <a:pt x="300335" y="31031"/>
                  <a:pt x="301228" y="31477"/>
                </a:cubicBezTo>
                <a:cubicBezTo>
                  <a:pt x="302121" y="31923"/>
                  <a:pt x="302766" y="32444"/>
                  <a:pt x="303162" y="33040"/>
                </a:cubicBezTo>
                <a:cubicBezTo>
                  <a:pt x="303560" y="33635"/>
                  <a:pt x="303758" y="34280"/>
                  <a:pt x="303758" y="34974"/>
                </a:cubicBezTo>
                <a:lnTo>
                  <a:pt x="303758" y="66824"/>
                </a:lnTo>
                <a:lnTo>
                  <a:pt x="338137" y="66824"/>
                </a:lnTo>
                <a:cubicBezTo>
                  <a:pt x="338931" y="66824"/>
                  <a:pt x="339626" y="66997"/>
                  <a:pt x="340221" y="67345"/>
                </a:cubicBezTo>
                <a:cubicBezTo>
                  <a:pt x="340816" y="67692"/>
                  <a:pt x="341337" y="68287"/>
                  <a:pt x="341784" y="69131"/>
                </a:cubicBezTo>
                <a:cubicBezTo>
                  <a:pt x="342230" y="69974"/>
                  <a:pt x="342552" y="71040"/>
                  <a:pt x="342751" y="72330"/>
                </a:cubicBezTo>
                <a:cubicBezTo>
                  <a:pt x="342949" y="73620"/>
                  <a:pt x="343049" y="75208"/>
                  <a:pt x="343049" y="77093"/>
                </a:cubicBezTo>
                <a:cubicBezTo>
                  <a:pt x="343049" y="80665"/>
                  <a:pt x="342602" y="83244"/>
                  <a:pt x="341709" y="84832"/>
                </a:cubicBezTo>
                <a:cubicBezTo>
                  <a:pt x="340816" y="86419"/>
                  <a:pt x="339626" y="87213"/>
                  <a:pt x="338137" y="87213"/>
                </a:cubicBezTo>
                <a:lnTo>
                  <a:pt x="303758" y="87213"/>
                </a:lnTo>
                <a:lnTo>
                  <a:pt x="303758" y="161925"/>
                </a:lnTo>
                <a:cubicBezTo>
                  <a:pt x="303758" y="171152"/>
                  <a:pt x="305122" y="178122"/>
                  <a:pt x="307851" y="182835"/>
                </a:cubicBezTo>
                <a:cubicBezTo>
                  <a:pt x="310579" y="187548"/>
                  <a:pt x="315466" y="189905"/>
                  <a:pt x="322510" y="189905"/>
                </a:cubicBezTo>
                <a:cubicBezTo>
                  <a:pt x="324792" y="189905"/>
                  <a:pt x="326826" y="189681"/>
                  <a:pt x="328612" y="189235"/>
                </a:cubicBezTo>
                <a:cubicBezTo>
                  <a:pt x="330398" y="188788"/>
                  <a:pt x="331986" y="188317"/>
                  <a:pt x="333375" y="187821"/>
                </a:cubicBezTo>
                <a:cubicBezTo>
                  <a:pt x="334764" y="187325"/>
                  <a:pt x="335954" y="186854"/>
                  <a:pt x="336947" y="186407"/>
                </a:cubicBezTo>
                <a:cubicBezTo>
                  <a:pt x="337939" y="185961"/>
                  <a:pt x="338832" y="185737"/>
                  <a:pt x="339626" y="185737"/>
                </a:cubicBezTo>
                <a:cubicBezTo>
                  <a:pt x="340122" y="185737"/>
                  <a:pt x="340593" y="185861"/>
                  <a:pt x="341039" y="186109"/>
                </a:cubicBezTo>
                <a:cubicBezTo>
                  <a:pt x="341486" y="186357"/>
                  <a:pt x="341833" y="186829"/>
                  <a:pt x="342081" y="187523"/>
                </a:cubicBezTo>
                <a:cubicBezTo>
                  <a:pt x="342329" y="188218"/>
                  <a:pt x="342552" y="189160"/>
                  <a:pt x="342751" y="190351"/>
                </a:cubicBezTo>
                <a:cubicBezTo>
                  <a:pt x="342949" y="191542"/>
                  <a:pt x="343049" y="193030"/>
                  <a:pt x="343049" y="194816"/>
                </a:cubicBezTo>
                <a:cubicBezTo>
                  <a:pt x="343049" y="197693"/>
                  <a:pt x="342850" y="199975"/>
                  <a:pt x="342453" y="201662"/>
                </a:cubicBezTo>
                <a:cubicBezTo>
                  <a:pt x="342056" y="203349"/>
                  <a:pt x="341461" y="204589"/>
                  <a:pt x="340667" y="205383"/>
                </a:cubicBezTo>
                <a:cubicBezTo>
                  <a:pt x="339873" y="206176"/>
                  <a:pt x="338683" y="206921"/>
                  <a:pt x="337096" y="207615"/>
                </a:cubicBezTo>
                <a:cubicBezTo>
                  <a:pt x="335508" y="208310"/>
                  <a:pt x="333697" y="208880"/>
                  <a:pt x="331663" y="209327"/>
                </a:cubicBezTo>
                <a:cubicBezTo>
                  <a:pt x="329629" y="209773"/>
                  <a:pt x="327471" y="210145"/>
                  <a:pt x="325189" y="210443"/>
                </a:cubicBezTo>
                <a:cubicBezTo>
                  <a:pt x="322907" y="210740"/>
                  <a:pt x="320625" y="210889"/>
                  <a:pt x="318343" y="210889"/>
                </a:cubicBezTo>
                <a:cubicBezTo>
                  <a:pt x="311398" y="210889"/>
                  <a:pt x="305445" y="209972"/>
                  <a:pt x="300484" y="208136"/>
                </a:cubicBezTo>
                <a:cubicBezTo>
                  <a:pt x="295523" y="206300"/>
                  <a:pt x="291455" y="203522"/>
                  <a:pt x="288280" y="199802"/>
                </a:cubicBezTo>
                <a:cubicBezTo>
                  <a:pt x="285105" y="196081"/>
                  <a:pt x="282798" y="191368"/>
                  <a:pt x="281359" y="185663"/>
                </a:cubicBezTo>
                <a:cubicBezTo>
                  <a:pt x="279921" y="179958"/>
                  <a:pt x="279201" y="173236"/>
                  <a:pt x="279201" y="165497"/>
                </a:cubicBezTo>
                <a:lnTo>
                  <a:pt x="279201" y="87213"/>
                </a:lnTo>
                <a:lnTo>
                  <a:pt x="260449" y="87213"/>
                </a:lnTo>
                <a:cubicBezTo>
                  <a:pt x="258961" y="87213"/>
                  <a:pt x="257770" y="86419"/>
                  <a:pt x="256877" y="84832"/>
                </a:cubicBezTo>
                <a:cubicBezTo>
                  <a:pt x="255984" y="83244"/>
                  <a:pt x="255538" y="80665"/>
                  <a:pt x="255538" y="77093"/>
                </a:cubicBezTo>
                <a:cubicBezTo>
                  <a:pt x="255538" y="75208"/>
                  <a:pt x="255662" y="73620"/>
                  <a:pt x="255910" y="72330"/>
                </a:cubicBezTo>
                <a:cubicBezTo>
                  <a:pt x="256158" y="71040"/>
                  <a:pt x="256480" y="69974"/>
                  <a:pt x="256877" y="69131"/>
                </a:cubicBezTo>
                <a:cubicBezTo>
                  <a:pt x="257274" y="68287"/>
                  <a:pt x="257795" y="67692"/>
                  <a:pt x="258440" y="67345"/>
                </a:cubicBezTo>
                <a:cubicBezTo>
                  <a:pt x="259085" y="66997"/>
                  <a:pt x="259804" y="66824"/>
                  <a:pt x="260598" y="66824"/>
                </a:cubicBezTo>
                <a:lnTo>
                  <a:pt x="279201" y="66824"/>
                </a:lnTo>
                <a:lnTo>
                  <a:pt x="279201" y="34974"/>
                </a:lnTo>
                <a:cubicBezTo>
                  <a:pt x="279201" y="34280"/>
                  <a:pt x="279375" y="33635"/>
                  <a:pt x="279722" y="33040"/>
                </a:cubicBezTo>
                <a:cubicBezTo>
                  <a:pt x="280070" y="32444"/>
                  <a:pt x="280714" y="31923"/>
                  <a:pt x="281657" y="31477"/>
                </a:cubicBezTo>
                <a:cubicBezTo>
                  <a:pt x="282599" y="31031"/>
                  <a:pt x="283864" y="30708"/>
                  <a:pt x="285452" y="30510"/>
                </a:cubicBezTo>
                <a:cubicBezTo>
                  <a:pt x="287039" y="30311"/>
                  <a:pt x="289024" y="30212"/>
                  <a:pt x="291405" y="30212"/>
                </a:cubicBezTo>
                <a:close/>
                <a:moveTo>
                  <a:pt x="12799" y="14883"/>
                </a:moveTo>
                <a:cubicBezTo>
                  <a:pt x="15280" y="14883"/>
                  <a:pt x="17338" y="15007"/>
                  <a:pt x="18975" y="15255"/>
                </a:cubicBezTo>
                <a:cubicBezTo>
                  <a:pt x="20613" y="15503"/>
                  <a:pt x="21927" y="15800"/>
                  <a:pt x="22919" y="16148"/>
                </a:cubicBezTo>
                <a:cubicBezTo>
                  <a:pt x="23912" y="16495"/>
                  <a:pt x="24606" y="16966"/>
                  <a:pt x="25003" y="17562"/>
                </a:cubicBezTo>
                <a:cubicBezTo>
                  <a:pt x="25400" y="18157"/>
                  <a:pt x="25598" y="18851"/>
                  <a:pt x="25598" y="19645"/>
                </a:cubicBezTo>
                <a:lnTo>
                  <a:pt x="25598" y="186184"/>
                </a:lnTo>
                <a:lnTo>
                  <a:pt x="94655" y="186184"/>
                </a:lnTo>
                <a:cubicBezTo>
                  <a:pt x="95548" y="186184"/>
                  <a:pt x="96316" y="186407"/>
                  <a:pt x="96961" y="186854"/>
                </a:cubicBezTo>
                <a:cubicBezTo>
                  <a:pt x="97606" y="187300"/>
                  <a:pt x="98152" y="187945"/>
                  <a:pt x="98598" y="188788"/>
                </a:cubicBezTo>
                <a:cubicBezTo>
                  <a:pt x="99045" y="189632"/>
                  <a:pt x="99367" y="190748"/>
                  <a:pt x="99566" y="192137"/>
                </a:cubicBezTo>
                <a:cubicBezTo>
                  <a:pt x="99764" y="193526"/>
                  <a:pt x="99864" y="195213"/>
                  <a:pt x="99864" y="197197"/>
                </a:cubicBezTo>
                <a:cubicBezTo>
                  <a:pt x="99864" y="199182"/>
                  <a:pt x="99764" y="200843"/>
                  <a:pt x="99566" y="202183"/>
                </a:cubicBezTo>
                <a:cubicBezTo>
                  <a:pt x="99367" y="203522"/>
                  <a:pt x="99045" y="204663"/>
                  <a:pt x="98598" y="205606"/>
                </a:cubicBezTo>
                <a:cubicBezTo>
                  <a:pt x="98152" y="206549"/>
                  <a:pt x="97606" y="207243"/>
                  <a:pt x="96961" y="207690"/>
                </a:cubicBezTo>
                <a:cubicBezTo>
                  <a:pt x="96316" y="208136"/>
                  <a:pt x="95548" y="208359"/>
                  <a:pt x="94655" y="208359"/>
                </a:cubicBezTo>
                <a:lnTo>
                  <a:pt x="9525" y="208359"/>
                </a:lnTo>
                <a:cubicBezTo>
                  <a:pt x="7243" y="208359"/>
                  <a:pt x="5085" y="207590"/>
                  <a:pt x="3051" y="206052"/>
                </a:cubicBezTo>
                <a:cubicBezTo>
                  <a:pt x="1017" y="204515"/>
                  <a:pt x="0" y="201811"/>
                  <a:pt x="0" y="197941"/>
                </a:cubicBezTo>
                <a:lnTo>
                  <a:pt x="0" y="19645"/>
                </a:lnTo>
                <a:cubicBezTo>
                  <a:pt x="0" y="18851"/>
                  <a:pt x="198" y="18157"/>
                  <a:pt x="595" y="17562"/>
                </a:cubicBezTo>
                <a:cubicBezTo>
                  <a:pt x="992" y="16966"/>
                  <a:pt x="1687" y="16495"/>
                  <a:pt x="2679" y="16148"/>
                </a:cubicBezTo>
                <a:cubicBezTo>
                  <a:pt x="3671" y="15800"/>
                  <a:pt x="5010" y="15503"/>
                  <a:pt x="6697" y="15255"/>
                </a:cubicBezTo>
                <a:cubicBezTo>
                  <a:pt x="8384" y="15007"/>
                  <a:pt x="10418" y="14883"/>
                  <a:pt x="12799" y="14883"/>
                </a:cubicBezTo>
                <a:close/>
                <a:moveTo>
                  <a:pt x="3609975" y="10864"/>
                </a:moveTo>
                <a:cubicBezTo>
                  <a:pt x="3615729" y="10864"/>
                  <a:pt x="3619673" y="11881"/>
                  <a:pt x="3621806" y="13915"/>
                </a:cubicBezTo>
                <a:cubicBezTo>
                  <a:pt x="3623940" y="15949"/>
                  <a:pt x="3625006" y="19794"/>
                  <a:pt x="3625006" y="25449"/>
                </a:cubicBezTo>
                <a:cubicBezTo>
                  <a:pt x="3625006" y="31204"/>
                  <a:pt x="3623915" y="35123"/>
                  <a:pt x="3621732" y="37207"/>
                </a:cubicBezTo>
                <a:cubicBezTo>
                  <a:pt x="3619549" y="39290"/>
                  <a:pt x="3615531" y="40332"/>
                  <a:pt x="3609677" y="40332"/>
                </a:cubicBezTo>
                <a:cubicBezTo>
                  <a:pt x="3603922" y="40332"/>
                  <a:pt x="3599978" y="39315"/>
                  <a:pt x="3597845" y="37281"/>
                </a:cubicBezTo>
                <a:cubicBezTo>
                  <a:pt x="3595712" y="35247"/>
                  <a:pt x="3594645" y="31403"/>
                  <a:pt x="3594645" y="25747"/>
                </a:cubicBezTo>
                <a:cubicBezTo>
                  <a:pt x="3594645" y="19992"/>
                  <a:pt x="3595737" y="16073"/>
                  <a:pt x="3597920" y="13990"/>
                </a:cubicBezTo>
                <a:cubicBezTo>
                  <a:pt x="3600102" y="11906"/>
                  <a:pt x="3604121" y="10864"/>
                  <a:pt x="3609975" y="10864"/>
                </a:cubicBezTo>
                <a:close/>
                <a:moveTo>
                  <a:pt x="2885926" y="1042"/>
                </a:moveTo>
                <a:cubicBezTo>
                  <a:pt x="2888406" y="1042"/>
                  <a:pt x="2890440" y="1141"/>
                  <a:pt x="2892028" y="1339"/>
                </a:cubicBezTo>
                <a:cubicBezTo>
                  <a:pt x="2893615" y="1538"/>
                  <a:pt x="2894855" y="1835"/>
                  <a:pt x="2895748" y="2232"/>
                </a:cubicBezTo>
                <a:cubicBezTo>
                  <a:pt x="2896641" y="2629"/>
                  <a:pt x="2897286" y="3125"/>
                  <a:pt x="2897683" y="3721"/>
                </a:cubicBezTo>
                <a:cubicBezTo>
                  <a:pt x="2898080" y="4316"/>
                  <a:pt x="2898279" y="5010"/>
                  <a:pt x="2898279" y="5804"/>
                </a:cubicBezTo>
                <a:lnTo>
                  <a:pt x="2898279" y="86023"/>
                </a:lnTo>
                <a:cubicBezTo>
                  <a:pt x="2905323" y="78581"/>
                  <a:pt x="2912417" y="73050"/>
                  <a:pt x="2919561" y="69428"/>
                </a:cubicBezTo>
                <a:cubicBezTo>
                  <a:pt x="2926705" y="65807"/>
                  <a:pt x="2933898" y="63996"/>
                  <a:pt x="2941141" y="63996"/>
                </a:cubicBezTo>
                <a:cubicBezTo>
                  <a:pt x="2950071" y="63996"/>
                  <a:pt x="2957587" y="65509"/>
                  <a:pt x="2963688" y="68535"/>
                </a:cubicBezTo>
                <a:cubicBezTo>
                  <a:pt x="2969790" y="71561"/>
                  <a:pt x="2974726" y="75605"/>
                  <a:pt x="2978497" y="80665"/>
                </a:cubicBezTo>
                <a:cubicBezTo>
                  <a:pt x="2982267" y="85725"/>
                  <a:pt x="2984971" y="91653"/>
                  <a:pt x="2986608" y="98450"/>
                </a:cubicBezTo>
                <a:cubicBezTo>
                  <a:pt x="2988245" y="105246"/>
                  <a:pt x="2989064" y="113457"/>
                  <a:pt x="2989064" y="123081"/>
                </a:cubicBezTo>
                <a:lnTo>
                  <a:pt x="2989064" y="204639"/>
                </a:lnTo>
                <a:cubicBezTo>
                  <a:pt x="2989064" y="205432"/>
                  <a:pt x="2988865" y="206102"/>
                  <a:pt x="2988468" y="206648"/>
                </a:cubicBezTo>
                <a:cubicBezTo>
                  <a:pt x="2988072" y="207193"/>
                  <a:pt x="2987427" y="207665"/>
                  <a:pt x="2986534" y="208062"/>
                </a:cubicBezTo>
                <a:cubicBezTo>
                  <a:pt x="2985641" y="208458"/>
                  <a:pt x="2984400" y="208756"/>
                  <a:pt x="2982813" y="208955"/>
                </a:cubicBezTo>
                <a:cubicBezTo>
                  <a:pt x="2981225" y="209153"/>
                  <a:pt x="2979241" y="209252"/>
                  <a:pt x="2976860" y="209252"/>
                </a:cubicBezTo>
                <a:cubicBezTo>
                  <a:pt x="2974379" y="209252"/>
                  <a:pt x="2972345" y="209153"/>
                  <a:pt x="2970758" y="208955"/>
                </a:cubicBezTo>
                <a:cubicBezTo>
                  <a:pt x="2969170" y="208756"/>
                  <a:pt x="2967930" y="208458"/>
                  <a:pt x="2967037" y="208062"/>
                </a:cubicBezTo>
                <a:cubicBezTo>
                  <a:pt x="2966144" y="207665"/>
                  <a:pt x="2965499" y="207193"/>
                  <a:pt x="2965102" y="206648"/>
                </a:cubicBezTo>
                <a:cubicBezTo>
                  <a:pt x="2964706" y="206102"/>
                  <a:pt x="2964507" y="205432"/>
                  <a:pt x="2964507" y="204639"/>
                </a:cubicBezTo>
                <a:lnTo>
                  <a:pt x="2964507" y="126206"/>
                </a:lnTo>
                <a:cubicBezTo>
                  <a:pt x="2964507" y="118566"/>
                  <a:pt x="2963912" y="112415"/>
                  <a:pt x="2962721" y="107751"/>
                </a:cubicBezTo>
                <a:cubicBezTo>
                  <a:pt x="2961530" y="103088"/>
                  <a:pt x="2959794" y="99070"/>
                  <a:pt x="2957512" y="95696"/>
                </a:cubicBezTo>
                <a:cubicBezTo>
                  <a:pt x="2955230" y="92323"/>
                  <a:pt x="2952278" y="89743"/>
                  <a:pt x="2948657" y="87957"/>
                </a:cubicBezTo>
                <a:cubicBezTo>
                  <a:pt x="2945035" y="86171"/>
                  <a:pt x="2940843" y="85278"/>
                  <a:pt x="2936081" y="85278"/>
                </a:cubicBezTo>
                <a:cubicBezTo>
                  <a:pt x="2929929" y="85278"/>
                  <a:pt x="2923778" y="87461"/>
                  <a:pt x="2917626" y="91827"/>
                </a:cubicBezTo>
                <a:cubicBezTo>
                  <a:pt x="2911475" y="96192"/>
                  <a:pt x="2905025" y="102592"/>
                  <a:pt x="2898279" y="111026"/>
                </a:cubicBezTo>
                <a:lnTo>
                  <a:pt x="2898279" y="204639"/>
                </a:lnTo>
                <a:cubicBezTo>
                  <a:pt x="2898279" y="205432"/>
                  <a:pt x="2898080" y="206102"/>
                  <a:pt x="2897683" y="206648"/>
                </a:cubicBezTo>
                <a:cubicBezTo>
                  <a:pt x="2897286" y="207193"/>
                  <a:pt x="2896641" y="207665"/>
                  <a:pt x="2895748" y="208062"/>
                </a:cubicBezTo>
                <a:cubicBezTo>
                  <a:pt x="2894855" y="208458"/>
                  <a:pt x="2893615" y="208756"/>
                  <a:pt x="2892028" y="208955"/>
                </a:cubicBezTo>
                <a:cubicBezTo>
                  <a:pt x="2890440" y="209153"/>
                  <a:pt x="2888406" y="209252"/>
                  <a:pt x="2885926" y="209252"/>
                </a:cubicBezTo>
                <a:cubicBezTo>
                  <a:pt x="2883545" y="209252"/>
                  <a:pt x="2881560" y="209153"/>
                  <a:pt x="2879973" y="208955"/>
                </a:cubicBezTo>
                <a:cubicBezTo>
                  <a:pt x="2878385" y="208756"/>
                  <a:pt x="2877120" y="208458"/>
                  <a:pt x="2876178" y="208062"/>
                </a:cubicBezTo>
                <a:cubicBezTo>
                  <a:pt x="2875235" y="207665"/>
                  <a:pt x="2874590" y="207193"/>
                  <a:pt x="2874243" y="206648"/>
                </a:cubicBezTo>
                <a:cubicBezTo>
                  <a:pt x="2873895" y="206102"/>
                  <a:pt x="2873722" y="205432"/>
                  <a:pt x="2873722" y="204639"/>
                </a:cubicBezTo>
                <a:lnTo>
                  <a:pt x="2873722" y="5804"/>
                </a:lnTo>
                <a:cubicBezTo>
                  <a:pt x="2873722" y="5010"/>
                  <a:pt x="2873895" y="4316"/>
                  <a:pt x="2874243" y="3721"/>
                </a:cubicBezTo>
                <a:cubicBezTo>
                  <a:pt x="2874590" y="3125"/>
                  <a:pt x="2875235" y="2629"/>
                  <a:pt x="2876178" y="2232"/>
                </a:cubicBezTo>
                <a:cubicBezTo>
                  <a:pt x="2877120" y="1835"/>
                  <a:pt x="2878385" y="1538"/>
                  <a:pt x="2879973" y="1339"/>
                </a:cubicBezTo>
                <a:cubicBezTo>
                  <a:pt x="2881560" y="1141"/>
                  <a:pt x="2883545" y="1042"/>
                  <a:pt x="2885926" y="1042"/>
                </a:cubicBezTo>
                <a:close/>
                <a:moveTo>
                  <a:pt x="2638276" y="1042"/>
                </a:moveTo>
                <a:cubicBezTo>
                  <a:pt x="2640756" y="1042"/>
                  <a:pt x="2642790" y="1141"/>
                  <a:pt x="2644378" y="1339"/>
                </a:cubicBezTo>
                <a:cubicBezTo>
                  <a:pt x="2645965" y="1538"/>
                  <a:pt x="2647205" y="1835"/>
                  <a:pt x="2648098" y="2232"/>
                </a:cubicBezTo>
                <a:cubicBezTo>
                  <a:pt x="2648991" y="2629"/>
                  <a:pt x="2649636" y="3125"/>
                  <a:pt x="2650033" y="3721"/>
                </a:cubicBezTo>
                <a:cubicBezTo>
                  <a:pt x="2650430" y="4316"/>
                  <a:pt x="2650629" y="5010"/>
                  <a:pt x="2650629" y="5804"/>
                </a:cubicBezTo>
                <a:lnTo>
                  <a:pt x="2650629" y="204639"/>
                </a:lnTo>
                <a:cubicBezTo>
                  <a:pt x="2650629" y="205432"/>
                  <a:pt x="2650430" y="206102"/>
                  <a:pt x="2650033" y="206648"/>
                </a:cubicBezTo>
                <a:cubicBezTo>
                  <a:pt x="2649636" y="207193"/>
                  <a:pt x="2648991" y="207665"/>
                  <a:pt x="2648098" y="208062"/>
                </a:cubicBezTo>
                <a:cubicBezTo>
                  <a:pt x="2647205" y="208458"/>
                  <a:pt x="2645965" y="208756"/>
                  <a:pt x="2644378" y="208955"/>
                </a:cubicBezTo>
                <a:cubicBezTo>
                  <a:pt x="2642790" y="209153"/>
                  <a:pt x="2640756" y="209252"/>
                  <a:pt x="2638276" y="209252"/>
                </a:cubicBezTo>
                <a:cubicBezTo>
                  <a:pt x="2635895" y="209252"/>
                  <a:pt x="2633910" y="209153"/>
                  <a:pt x="2632323" y="208955"/>
                </a:cubicBezTo>
                <a:cubicBezTo>
                  <a:pt x="2630735" y="208756"/>
                  <a:pt x="2629470" y="208458"/>
                  <a:pt x="2628528" y="208062"/>
                </a:cubicBezTo>
                <a:cubicBezTo>
                  <a:pt x="2627585" y="207665"/>
                  <a:pt x="2626940" y="207193"/>
                  <a:pt x="2626593" y="206648"/>
                </a:cubicBezTo>
                <a:cubicBezTo>
                  <a:pt x="2626245" y="206102"/>
                  <a:pt x="2626072" y="205432"/>
                  <a:pt x="2626072" y="204639"/>
                </a:cubicBezTo>
                <a:lnTo>
                  <a:pt x="2626072" y="5804"/>
                </a:lnTo>
                <a:cubicBezTo>
                  <a:pt x="2626072" y="5010"/>
                  <a:pt x="2626245" y="4316"/>
                  <a:pt x="2626593" y="3721"/>
                </a:cubicBezTo>
                <a:cubicBezTo>
                  <a:pt x="2626940" y="3125"/>
                  <a:pt x="2627585" y="2629"/>
                  <a:pt x="2628528" y="2232"/>
                </a:cubicBezTo>
                <a:cubicBezTo>
                  <a:pt x="2629470" y="1835"/>
                  <a:pt x="2630735" y="1538"/>
                  <a:pt x="2632323" y="1339"/>
                </a:cubicBezTo>
                <a:cubicBezTo>
                  <a:pt x="2633910" y="1141"/>
                  <a:pt x="2635895" y="1042"/>
                  <a:pt x="2638276" y="1042"/>
                </a:cubicBezTo>
                <a:close/>
                <a:moveTo>
                  <a:pt x="1352401" y="1042"/>
                </a:moveTo>
                <a:cubicBezTo>
                  <a:pt x="1354881" y="1042"/>
                  <a:pt x="1356915" y="1141"/>
                  <a:pt x="1358503" y="1339"/>
                </a:cubicBezTo>
                <a:cubicBezTo>
                  <a:pt x="1360090" y="1538"/>
                  <a:pt x="1361331" y="1835"/>
                  <a:pt x="1362224" y="2232"/>
                </a:cubicBezTo>
                <a:cubicBezTo>
                  <a:pt x="1363117" y="2629"/>
                  <a:pt x="1363761" y="3125"/>
                  <a:pt x="1364158" y="3721"/>
                </a:cubicBezTo>
                <a:cubicBezTo>
                  <a:pt x="1364555" y="4316"/>
                  <a:pt x="1364754" y="5010"/>
                  <a:pt x="1364754" y="5804"/>
                </a:cubicBezTo>
                <a:lnTo>
                  <a:pt x="1364754" y="86023"/>
                </a:lnTo>
                <a:cubicBezTo>
                  <a:pt x="1371798" y="78581"/>
                  <a:pt x="1378892" y="73050"/>
                  <a:pt x="1386036" y="69428"/>
                </a:cubicBezTo>
                <a:cubicBezTo>
                  <a:pt x="1393180" y="65807"/>
                  <a:pt x="1400373" y="63996"/>
                  <a:pt x="1407616" y="63996"/>
                </a:cubicBezTo>
                <a:cubicBezTo>
                  <a:pt x="1416546" y="63996"/>
                  <a:pt x="1424062" y="65509"/>
                  <a:pt x="1430164" y="68535"/>
                </a:cubicBezTo>
                <a:cubicBezTo>
                  <a:pt x="1436266" y="71561"/>
                  <a:pt x="1441202" y="75605"/>
                  <a:pt x="1444972" y="80665"/>
                </a:cubicBezTo>
                <a:cubicBezTo>
                  <a:pt x="1448742" y="85725"/>
                  <a:pt x="1451446" y="91653"/>
                  <a:pt x="1453083" y="98450"/>
                </a:cubicBezTo>
                <a:cubicBezTo>
                  <a:pt x="1454720" y="105246"/>
                  <a:pt x="1455539" y="113457"/>
                  <a:pt x="1455539" y="123081"/>
                </a:cubicBezTo>
                <a:lnTo>
                  <a:pt x="1455539" y="204639"/>
                </a:lnTo>
                <a:cubicBezTo>
                  <a:pt x="1455539" y="205432"/>
                  <a:pt x="1455341" y="206102"/>
                  <a:pt x="1454944" y="206648"/>
                </a:cubicBezTo>
                <a:cubicBezTo>
                  <a:pt x="1454547" y="207193"/>
                  <a:pt x="1453902" y="207665"/>
                  <a:pt x="1453009" y="208062"/>
                </a:cubicBezTo>
                <a:cubicBezTo>
                  <a:pt x="1452116" y="208458"/>
                  <a:pt x="1450876" y="208756"/>
                  <a:pt x="1449288" y="208955"/>
                </a:cubicBezTo>
                <a:cubicBezTo>
                  <a:pt x="1447701" y="209153"/>
                  <a:pt x="1445716" y="209252"/>
                  <a:pt x="1443335" y="209252"/>
                </a:cubicBezTo>
                <a:cubicBezTo>
                  <a:pt x="1440854" y="209252"/>
                  <a:pt x="1438820" y="209153"/>
                  <a:pt x="1437233" y="208955"/>
                </a:cubicBezTo>
                <a:cubicBezTo>
                  <a:pt x="1435645" y="208756"/>
                  <a:pt x="1434405" y="208458"/>
                  <a:pt x="1433512" y="208062"/>
                </a:cubicBezTo>
                <a:cubicBezTo>
                  <a:pt x="1432619" y="207665"/>
                  <a:pt x="1431974" y="207193"/>
                  <a:pt x="1431577" y="206648"/>
                </a:cubicBezTo>
                <a:cubicBezTo>
                  <a:pt x="1431180" y="206102"/>
                  <a:pt x="1430982" y="205432"/>
                  <a:pt x="1430982" y="204639"/>
                </a:cubicBezTo>
                <a:lnTo>
                  <a:pt x="1430982" y="126206"/>
                </a:lnTo>
                <a:cubicBezTo>
                  <a:pt x="1430982" y="118566"/>
                  <a:pt x="1430387" y="112415"/>
                  <a:pt x="1429196" y="107751"/>
                </a:cubicBezTo>
                <a:cubicBezTo>
                  <a:pt x="1428006" y="103088"/>
                  <a:pt x="1426269" y="99070"/>
                  <a:pt x="1423987" y="95696"/>
                </a:cubicBezTo>
                <a:cubicBezTo>
                  <a:pt x="1421705" y="92323"/>
                  <a:pt x="1418753" y="89743"/>
                  <a:pt x="1415132" y="87957"/>
                </a:cubicBezTo>
                <a:cubicBezTo>
                  <a:pt x="1411511" y="86171"/>
                  <a:pt x="1407318" y="85278"/>
                  <a:pt x="1402556" y="85278"/>
                </a:cubicBezTo>
                <a:cubicBezTo>
                  <a:pt x="1396404" y="85278"/>
                  <a:pt x="1390253" y="87461"/>
                  <a:pt x="1384101" y="91827"/>
                </a:cubicBezTo>
                <a:cubicBezTo>
                  <a:pt x="1377950" y="96192"/>
                  <a:pt x="1371501" y="102592"/>
                  <a:pt x="1364754" y="111026"/>
                </a:cubicBezTo>
                <a:lnTo>
                  <a:pt x="1364754" y="204639"/>
                </a:lnTo>
                <a:cubicBezTo>
                  <a:pt x="1364754" y="205432"/>
                  <a:pt x="1364555" y="206102"/>
                  <a:pt x="1364158" y="206648"/>
                </a:cubicBezTo>
                <a:cubicBezTo>
                  <a:pt x="1363761" y="207193"/>
                  <a:pt x="1363117" y="207665"/>
                  <a:pt x="1362224" y="208062"/>
                </a:cubicBezTo>
                <a:cubicBezTo>
                  <a:pt x="1361331" y="208458"/>
                  <a:pt x="1360090" y="208756"/>
                  <a:pt x="1358503" y="208955"/>
                </a:cubicBezTo>
                <a:cubicBezTo>
                  <a:pt x="1356915" y="209153"/>
                  <a:pt x="1354881" y="209252"/>
                  <a:pt x="1352401" y="209252"/>
                </a:cubicBezTo>
                <a:cubicBezTo>
                  <a:pt x="1350020" y="209252"/>
                  <a:pt x="1348035" y="209153"/>
                  <a:pt x="1346448" y="208955"/>
                </a:cubicBezTo>
                <a:cubicBezTo>
                  <a:pt x="1344860" y="208756"/>
                  <a:pt x="1343595" y="208458"/>
                  <a:pt x="1342653" y="208062"/>
                </a:cubicBezTo>
                <a:cubicBezTo>
                  <a:pt x="1341710" y="207665"/>
                  <a:pt x="1341065" y="207193"/>
                  <a:pt x="1340718" y="206648"/>
                </a:cubicBezTo>
                <a:cubicBezTo>
                  <a:pt x="1340371" y="206102"/>
                  <a:pt x="1340197" y="205432"/>
                  <a:pt x="1340197" y="204639"/>
                </a:cubicBezTo>
                <a:lnTo>
                  <a:pt x="1340197" y="5804"/>
                </a:lnTo>
                <a:cubicBezTo>
                  <a:pt x="1340197" y="5010"/>
                  <a:pt x="1340371" y="4316"/>
                  <a:pt x="1340718" y="3721"/>
                </a:cubicBezTo>
                <a:cubicBezTo>
                  <a:pt x="1341065" y="3125"/>
                  <a:pt x="1341710" y="2629"/>
                  <a:pt x="1342653" y="2232"/>
                </a:cubicBezTo>
                <a:cubicBezTo>
                  <a:pt x="1343595" y="1835"/>
                  <a:pt x="1344860" y="1538"/>
                  <a:pt x="1346448" y="1339"/>
                </a:cubicBezTo>
                <a:cubicBezTo>
                  <a:pt x="1348035" y="1141"/>
                  <a:pt x="1350020" y="1042"/>
                  <a:pt x="1352401" y="1042"/>
                </a:cubicBezTo>
                <a:close/>
                <a:moveTo>
                  <a:pt x="406003" y="0"/>
                </a:moveTo>
                <a:cubicBezTo>
                  <a:pt x="408483" y="0"/>
                  <a:pt x="410617" y="149"/>
                  <a:pt x="412402" y="446"/>
                </a:cubicBezTo>
                <a:cubicBezTo>
                  <a:pt x="414188" y="744"/>
                  <a:pt x="415652" y="1339"/>
                  <a:pt x="416793" y="2232"/>
                </a:cubicBezTo>
                <a:cubicBezTo>
                  <a:pt x="417934" y="3125"/>
                  <a:pt x="418777" y="4366"/>
                  <a:pt x="419323" y="5953"/>
                </a:cubicBezTo>
                <a:cubicBezTo>
                  <a:pt x="419869" y="7540"/>
                  <a:pt x="420141" y="9624"/>
                  <a:pt x="420141" y="12204"/>
                </a:cubicBezTo>
                <a:cubicBezTo>
                  <a:pt x="420141" y="15280"/>
                  <a:pt x="419993" y="18082"/>
                  <a:pt x="419695" y="20613"/>
                </a:cubicBezTo>
                <a:cubicBezTo>
                  <a:pt x="419397" y="23143"/>
                  <a:pt x="418901" y="25574"/>
                  <a:pt x="418207" y="27905"/>
                </a:cubicBezTo>
                <a:cubicBezTo>
                  <a:pt x="417512" y="30237"/>
                  <a:pt x="416595" y="32519"/>
                  <a:pt x="415453" y="34751"/>
                </a:cubicBezTo>
                <a:cubicBezTo>
                  <a:pt x="414312" y="36984"/>
                  <a:pt x="412898" y="39290"/>
                  <a:pt x="411212" y="41672"/>
                </a:cubicBezTo>
                <a:lnTo>
                  <a:pt x="390822" y="72330"/>
                </a:lnTo>
                <a:cubicBezTo>
                  <a:pt x="390326" y="73025"/>
                  <a:pt x="389756" y="73670"/>
                  <a:pt x="389111" y="74265"/>
                </a:cubicBezTo>
                <a:cubicBezTo>
                  <a:pt x="388466" y="74860"/>
                  <a:pt x="387672" y="75332"/>
                  <a:pt x="386730" y="75679"/>
                </a:cubicBezTo>
                <a:cubicBezTo>
                  <a:pt x="385787" y="76026"/>
                  <a:pt x="384696" y="76274"/>
                  <a:pt x="383456" y="76423"/>
                </a:cubicBezTo>
                <a:cubicBezTo>
                  <a:pt x="382215" y="76572"/>
                  <a:pt x="380652" y="76646"/>
                  <a:pt x="378767" y="76646"/>
                </a:cubicBezTo>
                <a:cubicBezTo>
                  <a:pt x="377081" y="76646"/>
                  <a:pt x="375667" y="76572"/>
                  <a:pt x="374526" y="76423"/>
                </a:cubicBezTo>
                <a:cubicBezTo>
                  <a:pt x="373385" y="76274"/>
                  <a:pt x="372566" y="76026"/>
                  <a:pt x="372070" y="75679"/>
                </a:cubicBezTo>
                <a:cubicBezTo>
                  <a:pt x="371574" y="75332"/>
                  <a:pt x="371301" y="74860"/>
                  <a:pt x="371252" y="74265"/>
                </a:cubicBezTo>
                <a:cubicBezTo>
                  <a:pt x="371202" y="73670"/>
                  <a:pt x="371376" y="72926"/>
                  <a:pt x="371772" y="72033"/>
                </a:cubicBezTo>
                <a:lnTo>
                  <a:pt x="391566" y="31105"/>
                </a:lnTo>
                <a:lnTo>
                  <a:pt x="391566" y="12204"/>
                </a:lnTo>
                <a:cubicBezTo>
                  <a:pt x="391566" y="9624"/>
                  <a:pt x="391839" y="7540"/>
                  <a:pt x="392385" y="5953"/>
                </a:cubicBezTo>
                <a:cubicBezTo>
                  <a:pt x="392931" y="4366"/>
                  <a:pt x="393799" y="3125"/>
                  <a:pt x="394989" y="2232"/>
                </a:cubicBezTo>
                <a:cubicBezTo>
                  <a:pt x="396180" y="1339"/>
                  <a:pt x="397669" y="744"/>
                  <a:pt x="399454" y="446"/>
                </a:cubicBezTo>
                <a:cubicBezTo>
                  <a:pt x="401240" y="149"/>
                  <a:pt x="403423" y="0"/>
                  <a:pt x="4060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77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CA650-30B4-EA6C-C6D7-8DCB07BD5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74"/>
            <a:ext cx="12192000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C40150-625D-4589-5E05-61C5690F143E}"/>
              </a:ext>
            </a:extLst>
          </p:cNvPr>
          <p:cNvSpPr/>
          <p:nvPr/>
        </p:nvSpPr>
        <p:spPr>
          <a:xfrm>
            <a:off x="5496924" y="6198668"/>
            <a:ext cx="555055" cy="158055"/>
          </a:xfrm>
          <a:custGeom>
            <a:avLst/>
            <a:gdLst/>
            <a:ahLst/>
            <a:cxnLst/>
            <a:rect l="l" t="t" r="r" b="b"/>
            <a:pathLst>
              <a:path w="555055" h="158055">
                <a:moveTo>
                  <a:pt x="543223" y="130931"/>
                </a:moveTo>
                <a:cubicBezTo>
                  <a:pt x="547688" y="130931"/>
                  <a:pt x="550776" y="131787"/>
                  <a:pt x="552487" y="133498"/>
                </a:cubicBezTo>
                <a:cubicBezTo>
                  <a:pt x="554199" y="135210"/>
                  <a:pt x="555055" y="138633"/>
                  <a:pt x="555055" y="143768"/>
                </a:cubicBezTo>
                <a:cubicBezTo>
                  <a:pt x="555055" y="149051"/>
                  <a:pt x="554180" y="152567"/>
                  <a:pt x="552431" y="154316"/>
                </a:cubicBezTo>
                <a:cubicBezTo>
                  <a:pt x="550683" y="156064"/>
                  <a:pt x="547501" y="156939"/>
                  <a:pt x="542888" y="156939"/>
                </a:cubicBezTo>
                <a:cubicBezTo>
                  <a:pt x="538423" y="156939"/>
                  <a:pt x="535335" y="156083"/>
                  <a:pt x="533623" y="154372"/>
                </a:cubicBezTo>
                <a:cubicBezTo>
                  <a:pt x="531912" y="152660"/>
                  <a:pt x="531056" y="149237"/>
                  <a:pt x="531056" y="144102"/>
                </a:cubicBezTo>
                <a:cubicBezTo>
                  <a:pt x="531056" y="138819"/>
                  <a:pt x="531930" y="135303"/>
                  <a:pt x="533679" y="133554"/>
                </a:cubicBezTo>
                <a:cubicBezTo>
                  <a:pt x="535428" y="131805"/>
                  <a:pt x="538609" y="130931"/>
                  <a:pt x="543223" y="130931"/>
                </a:cubicBezTo>
                <a:close/>
                <a:moveTo>
                  <a:pt x="330436" y="49224"/>
                </a:moveTo>
                <a:cubicBezTo>
                  <a:pt x="332222" y="49224"/>
                  <a:pt x="333710" y="49280"/>
                  <a:pt x="334901" y="49392"/>
                </a:cubicBezTo>
                <a:cubicBezTo>
                  <a:pt x="336091" y="49504"/>
                  <a:pt x="337040" y="49727"/>
                  <a:pt x="337747" y="50062"/>
                </a:cubicBezTo>
                <a:cubicBezTo>
                  <a:pt x="338454" y="50396"/>
                  <a:pt x="338956" y="50769"/>
                  <a:pt x="339254" y="51178"/>
                </a:cubicBezTo>
                <a:cubicBezTo>
                  <a:pt x="339551" y="51587"/>
                  <a:pt x="339700" y="52089"/>
                  <a:pt x="339700" y="52685"/>
                </a:cubicBezTo>
                <a:lnTo>
                  <a:pt x="339700" y="111174"/>
                </a:lnTo>
                <a:cubicBezTo>
                  <a:pt x="339700" y="117053"/>
                  <a:pt x="340128" y="121760"/>
                  <a:pt x="340984" y="125294"/>
                </a:cubicBezTo>
                <a:cubicBezTo>
                  <a:pt x="341840" y="128829"/>
                  <a:pt x="343142" y="131843"/>
                  <a:pt x="344891" y="134336"/>
                </a:cubicBezTo>
                <a:cubicBezTo>
                  <a:pt x="346639" y="136828"/>
                  <a:pt x="348853" y="138763"/>
                  <a:pt x="351532" y="140140"/>
                </a:cubicBezTo>
                <a:cubicBezTo>
                  <a:pt x="354211" y="141517"/>
                  <a:pt x="357336" y="142205"/>
                  <a:pt x="360908" y="142205"/>
                </a:cubicBezTo>
                <a:cubicBezTo>
                  <a:pt x="365522" y="142205"/>
                  <a:pt x="370117" y="140568"/>
                  <a:pt x="374693" y="137294"/>
                </a:cubicBezTo>
                <a:cubicBezTo>
                  <a:pt x="379270" y="134019"/>
                  <a:pt x="384125" y="129220"/>
                  <a:pt x="389260" y="122894"/>
                </a:cubicBezTo>
                <a:lnTo>
                  <a:pt x="389260" y="52685"/>
                </a:lnTo>
                <a:cubicBezTo>
                  <a:pt x="389260" y="52089"/>
                  <a:pt x="389390" y="51587"/>
                  <a:pt x="389651" y="51178"/>
                </a:cubicBezTo>
                <a:cubicBezTo>
                  <a:pt x="389911" y="50769"/>
                  <a:pt x="390413" y="50396"/>
                  <a:pt x="391158" y="50062"/>
                </a:cubicBezTo>
                <a:cubicBezTo>
                  <a:pt x="391902" y="49727"/>
                  <a:pt x="392850" y="49504"/>
                  <a:pt x="394004" y="49392"/>
                </a:cubicBezTo>
                <a:cubicBezTo>
                  <a:pt x="395157" y="49280"/>
                  <a:pt x="396664" y="49224"/>
                  <a:pt x="398525" y="49224"/>
                </a:cubicBezTo>
                <a:cubicBezTo>
                  <a:pt x="400310" y="49224"/>
                  <a:pt x="401799" y="49280"/>
                  <a:pt x="402989" y="49392"/>
                </a:cubicBezTo>
                <a:cubicBezTo>
                  <a:pt x="404180" y="49504"/>
                  <a:pt x="405110" y="49727"/>
                  <a:pt x="405780" y="50062"/>
                </a:cubicBezTo>
                <a:cubicBezTo>
                  <a:pt x="406450" y="50396"/>
                  <a:pt x="406952" y="50769"/>
                  <a:pt x="407287" y="51178"/>
                </a:cubicBezTo>
                <a:cubicBezTo>
                  <a:pt x="407622" y="51587"/>
                  <a:pt x="407789" y="52089"/>
                  <a:pt x="407789" y="52685"/>
                </a:cubicBezTo>
                <a:lnTo>
                  <a:pt x="407789" y="153144"/>
                </a:lnTo>
                <a:cubicBezTo>
                  <a:pt x="407789" y="153739"/>
                  <a:pt x="407659" y="154241"/>
                  <a:pt x="407398" y="154651"/>
                </a:cubicBezTo>
                <a:cubicBezTo>
                  <a:pt x="407138" y="155060"/>
                  <a:pt x="406673" y="155413"/>
                  <a:pt x="406003" y="155711"/>
                </a:cubicBezTo>
                <a:cubicBezTo>
                  <a:pt x="405333" y="156009"/>
                  <a:pt x="404459" y="156232"/>
                  <a:pt x="403380" y="156381"/>
                </a:cubicBezTo>
                <a:cubicBezTo>
                  <a:pt x="402301" y="156530"/>
                  <a:pt x="400980" y="156604"/>
                  <a:pt x="399418" y="156604"/>
                </a:cubicBezTo>
                <a:cubicBezTo>
                  <a:pt x="397706" y="156604"/>
                  <a:pt x="396311" y="156530"/>
                  <a:pt x="395232" y="156381"/>
                </a:cubicBezTo>
                <a:cubicBezTo>
                  <a:pt x="394153" y="156232"/>
                  <a:pt x="393297" y="156009"/>
                  <a:pt x="392664" y="155711"/>
                </a:cubicBezTo>
                <a:cubicBezTo>
                  <a:pt x="392032" y="155413"/>
                  <a:pt x="391604" y="155060"/>
                  <a:pt x="391381" y="154651"/>
                </a:cubicBezTo>
                <a:cubicBezTo>
                  <a:pt x="391158" y="154241"/>
                  <a:pt x="391046" y="153739"/>
                  <a:pt x="391046" y="153144"/>
                </a:cubicBezTo>
                <a:lnTo>
                  <a:pt x="391046" y="139861"/>
                </a:lnTo>
                <a:cubicBezTo>
                  <a:pt x="385316" y="146186"/>
                  <a:pt x="379661" y="150800"/>
                  <a:pt x="374080" y="153702"/>
                </a:cubicBezTo>
                <a:cubicBezTo>
                  <a:pt x="368498" y="156604"/>
                  <a:pt x="362843" y="158055"/>
                  <a:pt x="357113" y="158055"/>
                </a:cubicBezTo>
                <a:cubicBezTo>
                  <a:pt x="350416" y="158055"/>
                  <a:pt x="344779" y="156939"/>
                  <a:pt x="340203" y="154706"/>
                </a:cubicBezTo>
                <a:cubicBezTo>
                  <a:pt x="335626" y="152474"/>
                  <a:pt x="331924" y="149442"/>
                  <a:pt x="329096" y="145609"/>
                </a:cubicBezTo>
                <a:cubicBezTo>
                  <a:pt x="326269" y="141777"/>
                  <a:pt x="324241" y="137312"/>
                  <a:pt x="323013" y="132215"/>
                </a:cubicBezTo>
                <a:cubicBezTo>
                  <a:pt x="321785" y="127117"/>
                  <a:pt x="321171" y="120922"/>
                  <a:pt x="321171" y="113630"/>
                </a:cubicBezTo>
                <a:lnTo>
                  <a:pt x="321171" y="52685"/>
                </a:lnTo>
                <a:cubicBezTo>
                  <a:pt x="321171" y="52089"/>
                  <a:pt x="321301" y="51587"/>
                  <a:pt x="321562" y="51178"/>
                </a:cubicBezTo>
                <a:cubicBezTo>
                  <a:pt x="321822" y="50769"/>
                  <a:pt x="322325" y="50396"/>
                  <a:pt x="323069" y="50062"/>
                </a:cubicBezTo>
                <a:cubicBezTo>
                  <a:pt x="323813" y="49727"/>
                  <a:pt x="324780" y="49504"/>
                  <a:pt x="325971" y="49392"/>
                </a:cubicBezTo>
                <a:cubicBezTo>
                  <a:pt x="327161" y="49280"/>
                  <a:pt x="328650" y="49224"/>
                  <a:pt x="330436" y="49224"/>
                </a:cubicBezTo>
                <a:close/>
                <a:moveTo>
                  <a:pt x="476585" y="47662"/>
                </a:moveTo>
                <a:cubicBezTo>
                  <a:pt x="479264" y="47662"/>
                  <a:pt x="481943" y="47885"/>
                  <a:pt x="484622" y="48332"/>
                </a:cubicBezTo>
                <a:cubicBezTo>
                  <a:pt x="487301" y="48778"/>
                  <a:pt x="489719" y="49336"/>
                  <a:pt x="491877" y="50006"/>
                </a:cubicBezTo>
                <a:cubicBezTo>
                  <a:pt x="494035" y="50676"/>
                  <a:pt x="495877" y="51401"/>
                  <a:pt x="497402" y="52182"/>
                </a:cubicBezTo>
                <a:cubicBezTo>
                  <a:pt x="498928" y="52964"/>
                  <a:pt x="500081" y="53652"/>
                  <a:pt x="500862" y="54247"/>
                </a:cubicBezTo>
                <a:cubicBezTo>
                  <a:pt x="501644" y="54843"/>
                  <a:pt x="502165" y="55364"/>
                  <a:pt x="502425" y="55810"/>
                </a:cubicBezTo>
                <a:cubicBezTo>
                  <a:pt x="502686" y="56257"/>
                  <a:pt x="502872" y="56759"/>
                  <a:pt x="502983" y="57317"/>
                </a:cubicBezTo>
                <a:cubicBezTo>
                  <a:pt x="503095" y="57875"/>
                  <a:pt x="503207" y="58563"/>
                  <a:pt x="503318" y="59382"/>
                </a:cubicBezTo>
                <a:cubicBezTo>
                  <a:pt x="503430" y="60201"/>
                  <a:pt x="503486" y="61205"/>
                  <a:pt x="503486" y="62396"/>
                </a:cubicBezTo>
                <a:cubicBezTo>
                  <a:pt x="503486" y="63661"/>
                  <a:pt x="503430" y="64758"/>
                  <a:pt x="503318" y="65689"/>
                </a:cubicBezTo>
                <a:cubicBezTo>
                  <a:pt x="503207" y="66619"/>
                  <a:pt x="503020" y="67382"/>
                  <a:pt x="502760" y="67977"/>
                </a:cubicBezTo>
                <a:cubicBezTo>
                  <a:pt x="502500" y="68572"/>
                  <a:pt x="502183" y="69000"/>
                  <a:pt x="501811" y="69260"/>
                </a:cubicBezTo>
                <a:cubicBezTo>
                  <a:pt x="501439" y="69521"/>
                  <a:pt x="501030" y="69651"/>
                  <a:pt x="500583" y="69651"/>
                </a:cubicBezTo>
                <a:cubicBezTo>
                  <a:pt x="499914" y="69651"/>
                  <a:pt x="498946" y="69242"/>
                  <a:pt x="497681" y="68423"/>
                </a:cubicBezTo>
                <a:cubicBezTo>
                  <a:pt x="496416" y="67605"/>
                  <a:pt x="494779" y="66730"/>
                  <a:pt x="492770" y="65800"/>
                </a:cubicBezTo>
                <a:cubicBezTo>
                  <a:pt x="490761" y="64870"/>
                  <a:pt x="488398" y="63996"/>
                  <a:pt x="485682" y="63177"/>
                </a:cubicBezTo>
                <a:cubicBezTo>
                  <a:pt x="482966" y="62359"/>
                  <a:pt x="479859" y="61949"/>
                  <a:pt x="476362" y="61949"/>
                </a:cubicBezTo>
                <a:cubicBezTo>
                  <a:pt x="473236" y="61949"/>
                  <a:pt x="470483" y="62303"/>
                  <a:pt x="468102" y="63010"/>
                </a:cubicBezTo>
                <a:cubicBezTo>
                  <a:pt x="465720" y="63717"/>
                  <a:pt x="463767" y="64721"/>
                  <a:pt x="462242" y="66023"/>
                </a:cubicBezTo>
                <a:cubicBezTo>
                  <a:pt x="460716" y="67326"/>
                  <a:pt x="459563" y="68870"/>
                  <a:pt x="458781" y="70656"/>
                </a:cubicBezTo>
                <a:cubicBezTo>
                  <a:pt x="458000" y="72442"/>
                  <a:pt x="457609" y="74376"/>
                  <a:pt x="457609" y="76460"/>
                </a:cubicBezTo>
                <a:cubicBezTo>
                  <a:pt x="457609" y="79362"/>
                  <a:pt x="458353" y="81799"/>
                  <a:pt x="459842" y="83771"/>
                </a:cubicBezTo>
                <a:cubicBezTo>
                  <a:pt x="461330" y="85743"/>
                  <a:pt x="463265" y="87473"/>
                  <a:pt x="465646" y="88962"/>
                </a:cubicBezTo>
                <a:cubicBezTo>
                  <a:pt x="468027" y="90450"/>
                  <a:pt x="470743" y="91789"/>
                  <a:pt x="473794" y="92980"/>
                </a:cubicBezTo>
                <a:cubicBezTo>
                  <a:pt x="476845" y="94171"/>
                  <a:pt x="479952" y="95398"/>
                  <a:pt x="483115" y="96663"/>
                </a:cubicBezTo>
                <a:cubicBezTo>
                  <a:pt x="486277" y="97928"/>
                  <a:pt x="489403" y="99342"/>
                  <a:pt x="492491" y="100905"/>
                </a:cubicBezTo>
                <a:cubicBezTo>
                  <a:pt x="495579" y="102468"/>
                  <a:pt x="498314" y="104365"/>
                  <a:pt x="500695" y="106598"/>
                </a:cubicBezTo>
                <a:cubicBezTo>
                  <a:pt x="503076" y="108830"/>
                  <a:pt x="504992" y="111509"/>
                  <a:pt x="506444" y="114634"/>
                </a:cubicBezTo>
                <a:cubicBezTo>
                  <a:pt x="507895" y="117760"/>
                  <a:pt x="508620" y="121481"/>
                  <a:pt x="508620" y="125797"/>
                </a:cubicBezTo>
                <a:cubicBezTo>
                  <a:pt x="508620" y="130931"/>
                  <a:pt x="507671" y="135508"/>
                  <a:pt x="505774" y="139526"/>
                </a:cubicBezTo>
                <a:cubicBezTo>
                  <a:pt x="503876" y="143544"/>
                  <a:pt x="501179" y="146930"/>
                  <a:pt x="497681" y="149683"/>
                </a:cubicBezTo>
                <a:cubicBezTo>
                  <a:pt x="494184" y="152437"/>
                  <a:pt x="490017" y="154520"/>
                  <a:pt x="485180" y="155934"/>
                </a:cubicBezTo>
                <a:cubicBezTo>
                  <a:pt x="480343" y="157348"/>
                  <a:pt x="475022" y="158055"/>
                  <a:pt x="469218" y="158055"/>
                </a:cubicBezTo>
                <a:cubicBezTo>
                  <a:pt x="465646" y="158055"/>
                  <a:pt x="462242" y="157776"/>
                  <a:pt x="459005" y="157218"/>
                </a:cubicBezTo>
                <a:cubicBezTo>
                  <a:pt x="455768" y="156660"/>
                  <a:pt x="452865" y="155953"/>
                  <a:pt x="450298" y="155097"/>
                </a:cubicBezTo>
                <a:cubicBezTo>
                  <a:pt x="447731" y="154241"/>
                  <a:pt x="445554" y="153348"/>
                  <a:pt x="443768" y="152418"/>
                </a:cubicBezTo>
                <a:cubicBezTo>
                  <a:pt x="441982" y="151488"/>
                  <a:pt x="440680" y="150651"/>
                  <a:pt x="439862" y="149907"/>
                </a:cubicBezTo>
                <a:cubicBezTo>
                  <a:pt x="439043" y="149163"/>
                  <a:pt x="438448" y="148121"/>
                  <a:pt x="438076" y="146781"/>
                </a:cubicBezTo>
                <a:cubicBezTo>
                  <a:pt x="437704" y="145442"/>
                  <a:pt x="437518" y="143619"/>
                  <a:pt x="437518" y="141312"/>
                </a:cubicBezTo>
                <a:cubicBezTo>
                  <a:pt x="437518" y="139898"/>
                  <a:pt x="437592" y="138707"/>
                  <a:pt x="437741" y="137740"/>
                </a:cubicBezTo>
                <a:cubicBezTo>
                  <a:pt x="437890" y="136773"/>
                  <a:pt x="438076" y="135991"/>
                  <a:pt x="438299" y="135396"/>
                </a:cubicBezTo>
                <a:cubicBezTo>
                  <a:pt x="438522" y="134801"/>
                  <a:pt x="438838" y="134373"/>
                  <a:pt x="439248" y="134112"/>
                </a:cubicBezTo>
                <a:cubicBezTo>
                  <a:pt x="439657" y="133852"/>
                  <a:pt x="440122" y="133722"/>
                  <a:pt x="440643" y="133722"/>
                </a:cubicBezTo>
                <a:cubicBezTo>
                  <a:pt x="441461" y="133722"/>
                  <a:pt x="442671" y="134224"/>
                  <a:pt x="444271" y="135229"/>
                </a:cubicBezTo>
                <a:cubicBezTo>
                  <a:pt x="445870" y="136233"/>
                  <a:pt x="447842" y="137331"/>
                  <a:pt x="450187" y="138521"/>
                </a:cubicBezTo>
                <a:cubicBezTo>
                  <a:pt x="452531" y="139712"/>
                  <a:pt x="455302" y="140810"/>
                  <a:pt x="458502" y="141814"/>
                </a:cubicBezTo>
                <a:cubicBezTo>
                  <a:pt x="461702" y="142819"/>
                  <a:pt x="465386" y="143321"/>
                  <a:pt x="469553" y="143321"/>
                </a:cubicBezTo>
                <a:cubicBezTo>
                  <a:pt x="472678" y="143321"/>
                  <a:pt x="475506" y="142986"/>
                  <a:pt x="478036" y="142316"/>
                </a:cubicBezTo>
                <a:cubicBezTo>
                  <a:pt x="480566" y="141647"/>
                  <a:pt x="482761" y="140661"/>
                  <a:pt x="484622" y="139359"/>
                </a:cubicBezTo>
                <a:cubicBezTo>
                  <a:pt x="486482" y="138056"/>
                  <a:pt x="487914" y="136401"/>
                  <a:pt x="488919" y="134391"/>
                </a:cubicBezTo>
                <a:cubicBezTo>
                  <a:pt x="489924" y="132382"/>
                  <a:pt x="490426" y="130001"/>
                  <a:pt x="490426" y="127248"/>
                </a:cubicBezTo>
                <a:cubicBezTo>
                  <a:pt x="490426" y="124420"/>
                  <a:pt x="489700" y="122039"/>
                  <a:pt x="488249" y="120104"/>
                </a:cubicBezTo>
                <a:cubicBezTo>
                  <a:pt x="486798" y="118169"/>
                  <a:pt x="484882" y="116458"/>
                  <a:pt x="482501" y="114969"/>
                </a:cubicBezTo>
                <a:cubicBezTo>
                  <a:pt x="480120" y="113481"/>
                  <a:pt x="477441" y="112160"/>
                  <a:pt x="474464" y="111007"/>
                </a:cubicBezTo>
                <a:cubicBezTo>
                  <a:pt x="471488" y="109853"/>
                  <a:pt x="468418" y="108644"/>
                  <a:pt x="465255" y="107379"/>
                </a:cubicBezTo>
                <a:cubicBezTo>
                  <a:pt x="462093" y="106114"/>
                  <a:pt x="459005" y="104682"/>
                  <a:pt x="455991" y="103082"/>
                </a:cubicBezTo>
                <a:cubicBezTo>
                  <a:pt x="452977" y="101482"/>
                  <a:pt x="450280" y="99528"/>
                  <a:pt x="447898" y="97222"/>
                </a:cubicBezTo>
                <a:cubicBezTo>
                  <a:pt x="445517" y="94915"/>
                  <a:pt x="443601" y="92161"/>
                  <a:pt x="442150" y="88962"/>
                </a:cubicBezTo>
                <a:cubicBezTo>
                  <a:pt x="440699" y="85762"/>
                  <a:pt x="439973" y="81929"/>
                  <a:pt x="439973" y="77465"/>
                </a:cubicBezTo>
                <a:cubicBezTo>
                  <a:pt x="439973" y="73521"/>
                  <a:pt x="440736" y="69744"/>
                  <a:pt x="442261" y="66135"/>
                </a:cubicBezTo>
                <a:cubicBezTo>
                  <a:pt x="443787" y="62526"/>
                  <a:pt x="446075" y="59363"/>
                  <a:pt x="449126" y="56647"/>
                </a:cubicBezTo>
                <a:cubicBezTo>
                  <a:pt x="452177" y="53931"/>
                  <a:pt x="455991" y="51755"/>
                  <a:pt x="460567" y="50117"/>
                </a:cubicBezTo>
                <a:cubicBezTo>
                  <a:pt x="465144" y="48480"/>
                  <a:pt x="470483" y="47662"/>
                  <a:pt x="476585" y="47662"/>
                </a:cubicBezTo>
                <a:close/>
                <a:moveTo>
                  <a:pt x="209885" y="47662"/>
                </a:moveTo>
                <a:cubicBezTo>
                  <a:pt x="212564" y="47662"/>
                  <a:pt x="215243" y="47885"/>
                  <a:pt x="217922" y="48332"/>
                </a:cubicBezTo>
                <a:cubicBezTo>
                  <a:pt x="220601" y="48778"/>
                  <a:pt x="223019" y="49336"/>
                  <a:pt x="225177" y="50006"/>
                </a:cubicBezTo>
                <a:cubicBezTo>
                  <a:pt x="227335" y="50676"/>
                  <a:pt x="229177" y="51401"/>
                  <a:pt x="230702" y="52182"/>
                </a:cubicBezTo>
                <a:cubicBezTo>
                  <a:pt x="232228" y="52964"/>
                  <a:pt x="233381" y="53652"/>
                  <a:pt x="234163" y="54247"/>
                </a:cubicBezTo>
                <a:cubicBezTo>
                  <a:pt x="234944" y="54843"/>
                  <a:pt x="235465" y="55364"/>
                  <a:pt x="235725" y="55810"/>
                </a:cubicBezTo>
                <a:cubicBezTo>
                  <a:pt x="235986" y="56257"/>
                  <a:pt x="236172" y="56759"/>
                  <a:pt x="236283" y="57317"/>
                </a:cubicBezTo>
                <a:cubicBezTo>
                  <a:pt x="236395" y="57875"/>
                  <a:pt x="236507" y="58563"/>
                  <a:pt x="236618" y="59382"/>
                </a:cubicBezTo>
                <a:cubicBezTo>
                  <a:pt x="236730" y="60201"/>
                  <a:pt x="236786" y="61205"/>
                  <a:pt x="236786" y="62396"/>
                </a:cubicBezTo>
                <a:cubicBezTo>
                  <a:pt x="236786" y="63661"/>
                  <a:pt x="236730" y="64758"/>
                  <a:pt x="236618" y="65689"/>
                </a:cubicBezTo>
                <a:cubicBezTo>
                  <a:pt x="236507" y="66619"/>
                  <a:pt x="236321" y="67382"/>
                  <a:pt x="236060" y="67977"/>
                </a:cubicBezTo>
                <a:cubicBezTo>
                  <a:pt x="235800" y="68572"/>
                  <a:pt x="235483" y="69000"/>
                  <a:pt x="235111" y="69260"/>
                </a:cubicBezTo>
                <a:cubicBezTo>
                  <a:pt x="234739" y="69521"/>
                  <a:pt x="234330" y="69651"/>
                  <a:pt x="233883" y="69651"/>
                </a:cubicBezTo>
                <a:cubicBezTo>
                  <a:pt x="233214" y="69651"/>
                  <a:pt x="232246" y="69242"/>
                  <a:pt x="230981" y="68423"/>
                </a:cubicBezTo>
                <a:cubicBezTo>
                  <a:pt x="229716" y="67605"/>
                  <a:pt x="228079" y="66730"/>
                  <a:pt x="226070" y="65800"/>
                </a:cubicBezTo>
                <a:cubicBezTo>
                  <a:pt x="224061" y="64870"/>
                  <a:pt x="221698" y="63996"/>
                  <a:pt x="218982" y="63177"/>
                </a:cubicBezTo>
                <a:cubicBezTo>
                  <a:pt x="216266" y="62359"/>
                  <a:pt x="213159" y="61949"/>
                  <a:pt x="209662" y="61949"/>
                </a:cubicBezTo>
                <a:cubicBezTo>
                  <a:pt x="206536" y="61949"/>
                  <a:pt x="203783" y="62303"/>
                  <a:pt x="201402" y="63010"/>
                </a:cubicBezTo>
                <a:cubicBezTo>
                  <a:pt x="199020" y="63717"/>
                  <a:pt x="197067" y="64721"/>
                  <a:pt x="195542" y="66023"/>
                </a:cubicBezTo>
                <a:cubicBezTo>
                  <a:pt x="194016" y="67326"/>
                  <a:pt x="192863" y="68870"/>
                  <a:pt x="192081" y="70656"/>
                </a:cubicBezTo>
                <a:cubicBezTo>
                  <a:pt x="191300" y="72442"/>
                  <a:pt x="190909" y="74376"/>
                  <a:pt x="190909" y="76460"/>
                </a:cubicBezTo>
                <a:cubicBezTo>
                  <a:pt x="190909" y="79362"/>
                  <a:pt x="191653" y="81799"/>
                  <a:pt x="193142" y="83771"/>
                </a:cubicBezTo>
                <a:cubicBezTo>
                  <a:pt x="194630" y="85743"/>
                  <a:pt x="196565" y="87473"/>
                  <a:pt x="198946" y="88962"/>
                </a:cubicBezTo>
                <a:cubicBezTo>
                  <a:pt x="201327" y="90450"/>
                  <a:pt x="204043" y="91789"/>
                  <a:pt x="207094" y="92980"/>
                </a:cubicBezTo>
                <a:cubicBezTo>
                  <a:pt x="210145" y="94171"/>
                  <a:pt x="213252" y="95398"/>
                  <a:pt x="216415" y="96663"/>
                </a:cubicBezTo>
                <a:cubicBezTo>
                  <a:pt x="219577" y="97928"/>
                  <a:pt x="222703" y="99342"/>
                  <a:pt x="225791" y="100905"/>
                </a:cubicBezTo>
                <a:cubicBezTo>
                  <a:pt x="228879" y="102468"/>
                  <a:pt x="231614" y="104365"/>
                  <a:pt x="233995" y="106598"/>
                </a:cubicBezTo>
                <a:cubicBezTo>
                  <a:pt x="236376" y="108830"/>
                  <a:pt x="238292" y="111509"/>
                  <a:pt x="239744" y="114634"/>
                </a:cubicBezTo>
                <a:cubicBezTo>
                  <a:pt x="241195" y="117760"/>
                  <a:pt x="241920" y="121481"/>
                  <a:pt x="241920" y="125797"/>
                </a:cubicBezTo>
                <a:cubicBezTo>
                  <a:pt x="241920" y="130931"/>
                  <a:pt x="240971" y="135508"/>
                  <a:pt x="239074" y="139526"/>
                </a:cubicBezTo>
                <a:cubicBezTo>
                  <a:pt x="237176" y="143544"/>
                  <a:pt x="234479" y="146930"/>
                  <a:pt x="230981" y="149683"/>
                </a:cubicBezTo>
                <a:cubicBezTo>
                  <a:pt x="227484" y="152437"/>
                  <a:pt x="223317" y="154520"/>
                  <a:pt x="218480" y="155934"/>
                </a:cubicBezTo>
                <a:cubicBezTo>
                  <a:pt x="213643" y="157348"/>
                  <a:pt x="208322" y="158055"/>
                  <a:pt x="202518" y="158055"/>
                </a:cubicBezTo>
                <a:cubicBezTo>
                  <a:pt x="198946" y="158055"/>
                  <a:pt x="195542" y="157776"/>
                  <a:pt x="192305" y="157218"/>
                </a:cubicBezTo>
                <a:cubicBezTo>
                  <a:pt x="189068" y="156660"/>
                  <a:pt x="186165" y="155953"/>
                  <a:pt x="183598" y="155097"/>
                </a:cubicBezTo>
                <a:cubicBezTo>
                  <a:pt x="181031" y="154241"/>
                  <a:pt x="178854" y="153348"/>
                  <a:pt x="177068" y="152418"/>
                </a:cubicBezTo>
                <a:cubicBezTo>
                  <a:pt x="175282" y="151488"/>
                  <a:pt x="173980" y="150651"/>
                  <a:pt x="173162" y="149907"/>
                </a:cubicBezTo>
                <a:cubicBezTo>
                  <a:pt x="172343" y="149163"/>
                  <a:pt x="171748" y="148121"/>
                  <a:pt x="171376" y="146781"/>
                </a:cubicBezTo>
                <a:cubicBezTo>
                  <a:pt x="171004" y="145442"/>
                  <a:pt x="170818" y="143619"/>
                  <a:pt x="170818" y="141312"/>
                </a:cubicBezTo>
                <a:cubicBezTo>
                  <a:pt x="170818" y="139898"/>
                  <a:pt x="170892" y="138707"/>
                  <a:pt x="171041" y="137740"/>
                </a:cubicBezTo>
                <a:cubicBezTo>
                  <a:pt x="171190" y="136773"/>
                  <a:pt x="171376" y="135991"/>
                  <a:pt x="171599" y="135396"/>
                </a:cubicBezTo>
                <a:cubicBezTo>
                  <a:pt x="171822" y="134801"/>
                  <a:pt x="172138" y="134373"/>
                  <a:pt x="172548" y="134112"/>
                </a:cubicBezTo>
                <a:cubicBezTo>
                  <a:pt x="172957" y="133852"/>
                  <a:pt x="173422" y="133722"/>
                  <a:pt x="173943" y="133722"/>
                </a:cubicBezTo>
                <a:cubicBezTo>
                  <a:pt x="174762" y="133722"/>
                  <a:pt x="175971" y="134224"/>
                  <a:pt x="177571" y="135229"/>
                </a:cubicBezTo>
                <a:cubicBezTo>
                  <a:pt x="179171" y="136233"/>
                  <a:pt x="181142" y="137331"/>
                  <a:pt x="183487" y="138521"/>
                </a:cubicBezTo>
                <a:cubicBezTo>
                  <a:pt x="185831" y="139712"/>
                  <a:pt x="188603" y="140810"/>
                  <a:pt x="191802" y="141814"/>
                </a:cubicBezTo>
                <a:cubicBezTo>
                  <a:pt x="195002" y="142819"/>
                  <a:pt x="198686" y="143321"/>
                  <a:pt x="202853" y="143321"/>
                </a:cubicBezTo>
                <a:cubicBezTo>
                  <a:pt x="205978" y="143321"/>
                  <a:pt x="208806" y="142986"/>
                  <a:pt x="211336" y="142316"/>
                </a:cubicBezTo>
                <a:cubicBezTo>
                  <a:pt x="213866" y="141647"/>
                  <a:pt x="216061" y="140661"/>
                  <a:pt x="217922" y="139359"/>
                </a:cubicBezTo>
                <a:cubicBezTo>
                  <a:pt x="219782" y="138056"/>
                  <a:pt x="221214" y="136401"/>
                  <a:pt x="222219" y="134391"/>
                </a:cubicBezTo>
                <a:cubicBezTo>
                  <a:pt x="223224" y="132382"/>
                  <a:pt x="223726" y="130001"/>
                  <a:pt x="223726" y="127248"/>
                </a:cubicBezTo>
                <a:cubicBezTo>
                  <a:pt x="223726" y="124420"/>
                  <a:pt x="223000" y="122039"/>
                  <a:pt x="221549" y="120104"/>
                </a:cubicBezTo>
                <a:cubicBezTo>
                  <a:pt x="220098" y="118169"/>
                  <a:pt x="218182" y="116458"/>
                  <a:pt x="215801" y="114969"/>
                </a:cubicBezTo>
                <a:cubicBezTo>
                  <a:pt x="213420" y="113481"/>
                  <a:pt x="210741" y="112160"/>
                  <a:pt x="207764" y="111007"/>
                </a:cubicBezTo>
                <a:cubicBezTo>
                  <a:pt x="204788" y="109853"/>
                  <a:pt x="201718" y="108644"/>
                  <a:pt x="198555" y="107379"/>
                </a:cubicBezTo>
                <a:cubicBezTo>
                  <a:pt x="195393" y="106114"/>
                  <a:pt x="192305" y="104682"/>
                  <a:pt x="189291" y="103082"/>
                </a:cubicBezTo>
                <a:cubicBezTo>
                  <a:pt x="186277" y="101482"/>
                  <a:pt x="183580" y="99528"/>
                  <a:pt x="181198" y="97222"/>
                </a:cubicBezTo>
                <a:cubicBezTo>
                  <a:pt x="178817" y="94915"/>
                  <a:pt x="176901" y="92161"/>
                  <a:pt x="175450" y="88962"/>
                </a:cubicBezTo>
                <a:cubicBezTo>
                  <a:pt x="173999" y="85762"/>
                  <a:pt x="173273" y="81929"/>
                  <a:pt x="173273" y="77465"/>
                </a:cubicBezTo>
                <a:cubicBezTo>
                  <a:pt x="173273" y="73521"/>
                  <a:pt x="174036" y="69744"/>
                  <a:pt x="175561" y="66135"/>
                </a:cubicBezTo>
                <a:cubicBezTo>
                  <a:pt x="177087" y="62526"/>
                  <a:pt x="179375" y="59363"/>
                  <a:pt x="182426" y="56647"/>
                </a:cubicBezTo>
                <a:cubicBezTo>
                  <a:pt x="185477" y="53931"/>
                  <a:pt x="189291" y="51755"/>
                  <a:pt x="193867" y="50117"/>
                </a:cubicBezTo>
                <a:cubicBezTo>
                  <a:pt x="198444" y="48480"/>
                  <a:pt x="203783" y="47662"/>
                  <a:pt x="209885" y="47662"/>
                </a:cubicBezTo>
                <a:close/>
                <a:moveTo>
                  <a:pt x="68535" y="22324"/>
                </a:moveTo>
                <a:cubicBezTo>
                  <a:pt x="70396" y="22324"/>
                  <a:pt x="71921" y="22398"/>
                  <a:pt x="73112" y="22547"/>
                </a:cubicBezTo>
                <a:cubicBezTo>
                  <a:pt x="74303" y="22696"/>
                  <a:pt x="75233" y="22938"/>
                  <a:pt x="75902" y="23273"/>
                </a:cubicBezTo>
                <a:cubicBezTo>
                  <a:pt x="76572" y="23607"/>
                  <a:pt x="77056" y="23998"/>
                  <a:pt x="77353" y="24445"/>
                </a:cubicBezTo>
                <a:cubicBezTo>
                  <a:pt x="77651" y="24891"/>
                  <a:pt x="77800" y="25375"/>
                  <a:pt x="77800" y="25896"/>
                </a:cubicBezTo>
                <a:lnTo>
                  <a:pt x="77800" y="49783"/>
                </a:lnTo>
                <a:lnTo>
                  <a:pt x="103584" y="49783"/>
                </a:lnTo>
                <a:cubicBezTo>
                  <a:pt x="104180" y="49783"/>
                  <a:pt x="104701" y="49913"/>
                  <a:pt x="105147" y="50173"/>
                </a:cubicBezTo>
                <a:cubicBezTo>
                  <a:pt x="105594" y="50434"/>
                  <a:pt x="105984" y="50880"/>
                  <a:pt x="106319" y="51513"/>
                </a:cubicBezTo>
                <a:cubicBezTo>
                  <a:pt x="106654" y="52145"/>
                  <a:pt x="106896" y="52945"/>
                  <a:pt x="107045" y="53913"/>
                </a:cubicBezTo>
                <a:cubicBezTo>
                  <a:pt x="107194" y="54880"/>
                  <a:pt x="107268" y="56071"/>
                  <a:pt x="107268" y="57484"/>
                </a:cubicBezTo>
                <a:cubicBezTo>
                  <a:pt x="107268" y="60163"/>
                  <a:pt x="106933" y="62098"/>
                  <a:pt x="106263" y="63289"/>
                </a:cubicBezTo>
                <a:cubicBezTo>
                  <a:pt x="105594" y="64479"/>
                  <a:pt x="104701" y="65075"/>
                  <a:pt x="103584" y="65075"/>
                </a:cubicBezTo>
                <a:lnTo>
                  <a:pt x="77800" y="65075"/>
                </a:lnTo>
                <a:lnTo>
                  <a:pt x="77800" y="121108"/>
                </a:lnTo>
                <a:cubicBezTo>
                  <a:pt x="77800" y="128029"/>
                  <a:pt x="78823" y="133257"/>
                  <a:pt x="80870" y="136791"/>
                </a:cubicBezTo>
                <a:cubicBezTo>
                  <a:pt x="82916" y="140326"/>
                  <a:pt x="86581" y="142093"/>
                  <a:pt x="91864" y="142093"/>
                </a:cubicBezTo>
                <a:cubicBezTo>
                  <a:pt x="93576" y="142093"/>
                  <a:pt x="95101" y="141926"/>
                  <a:pt x="96441" y="141591"/>
                </a:cubicBezTo>
                <a:cubicBezTo>
                  <a:pt x="97780" y="141256"/>
                  <a:pt x="98971" y="140903"/>
                  <a:pt x="100013" y="140531"/>
                </a:cubicBezTo>
                <a:cubicBezTo>
                  <a:pt x="101054" y="140158"/>
                  <a:pt x="101947" y="139805"/>
                  <a:pt x="102691" y="139470"/>
                </a:cubicBezTo>
                <a:cubicBezTo>
                  <a:pt x="103436" y="139135"/>
                  <a:pt x="104105" y="138968"/>
                  <a:pt x="104701" y="138968"/>
                </a:cubicBezTo>
                <a:cubicBezTo>
                  <a:pt x="105073" y="138968"/>
                  <a:pt x="105426" y="139061"/>
                  <a:pt x="105761" y="139247"/>
                </a:cubicBezTo>
                <a:cubicBezTo>
                  <a:pt x="106096" y="139433"/>
                  <a:pt x="106356" y="139786"/>
                  <a:pt x="106542" y="140307"/>
                </a:cubicBezTo>
                <a:cubicBezTo>
                  <a:pt x="106728" y="140828"/>
                  <a:pt x="106896" y="141535"/>
                  <a:pt x="107045" y="142428"/>
                </a:cubicBezTo>
                <a:cubicBezTo>
                  <a:pt x="107194" y="143321"/>
                  <a:pt x="107268" y="144437"/>
                  <a:pt x="107268" y="145777"/>
                </a:cubicBezTo>
                <a:cubicBezTo>
                  <a:pt x="107268" y="147935"/>
                  <a:pt x="107119" y="149646"/>
                  <a:pt x="106821" y="150911"/>
                </a:cubicBezTo>
                <a:cubicBezTo>
                  <a:pt x="106524" y="152176"/>
                  <a:pt x="106077" y="153107"/>
                  <a:pt x="105482" y="153702"/>
                </a:cubicBezTo>
                <a:cubicBezTo>
                  <a:pt x="104887" y="154297"/>
                  <a:pt x="103994" y="154855"/>
                  <a:pt x="102803" y="155376"/>
                </a:cubicBezTo>
                <a:cubicBezTo>
                  <a:pt x="101612" y="155897"/>
                  <a:pt x="100254" y="156325"/>
                  <a:pt x="98729" y="156660"/>
                </a:cubicBezTo>
                <a:cubicBezTo>
                  <a:pt x="97203" y="156995"/>
                  <a:pt x="95585" y="157274"/>
                  <a:pt x="93873" y="157497"/>
                </a:cubicBezTo>
                <a:cubicBezTo>
                  <a:pt x="92162" y="157720"/>
                  <a:pt x="90450" y="157832"/>
                  <a:pt x="88739" y="157832"/>
                </a:cubicBezTo>
                <a:cubicBezTo>
                  <a:pt x="83530" y="157832"/>
                  <a:pt x="79065" y="157143"/>
                  <a:pt x="75344" y="155767"/>
                </a:cubicBezTo>
                <a:cubicBezTo>
                  <a:pt x="71624" y="154390"/>
                  <a:pt x="68573" y="152307"/>
                  <a:pt x="66191" y="149516"/>
                </a:cubicBezTo>
                <a:cubicBezTo>
                  <a:pt x="63810" y="146725"/>
                  <a:pt x="62080" y="143191"/>
                  <a:pt x="61001" y="138912"/>
                </a:cubicBezTo>
                <a:cubicBezTo>
                  <a:pt x="59922" y="134633"/>
                  <a:pt x="59382" y="129592"/>
                  <a:pt x="59382" y="123787"/>
                </a:cubicBezTo>
                <a:lnTo>
                  <a:pt x="59382" y="65075"/>
                </a:lnTo>
                <a:lnTo>
                  <a:pt x="45318" y="65075"/>
                </a:lnTo>
                <a:cubicBezTo>
                  <a:pt x="44202" y="65075"/>
                  <a:pt x="43309" y="64479"/>
                  <a:pt x="42639" y="63289"/>
                </a:cubicBezTo>
                <a:cubicBezTo>
                  <a:pt x="41970" y="62098"/>
                  <a:pt x="41635" y="60163"/>
                  <a:pt x="41635" y="57484"/>
                </a:cubicBezTo>
                <a:cubicBezTo>
                  <a:pt x="41635" y="56071"/>
                  <a:pt x="41728" y="54880"/>
                  <a:pt x="41914" y="53913"/>
                </a:cubicBezTo>
                <a:cubicBezTo>
                  <a:pt x="42100" y="52945"/>
                  <a:pt x="42342" y="52145"/>
                  <a:pt x="42639" y="51513"/>
                </a:cubicBezTo>
                <a:cubicBezTo>
                  <a:pt x="42937" y="50880"/>
                  <a:pt x="43328" y="50434"/>
                  <a:pt x="43811" y="50173"/>
                </a:cubicBezTo>
                <a:cubicBezTo>
                  <a:pt x="44295" y="49913"/>
                  <a:pt x="44835" y="49783"/>
                  <a:pt x="45430" y="49783"/>
                </a:cubicBezTo>
                <a:lnTo>
                  <a:pt x="59382" y="49783"/>
                </a:lnTo>
                <a:lnTo>
                  <a:pt x="59382" y="25896"/>
                </a:lnTo>
                <a:cubicBezTo>
                  <a:pt x="59382" y="25375"/>
                  <a:pt x="59513" y="24891"/>
                  <a:pt x="59773" y="24445"/>
                </a:cubicBezTo>
                <a:cubicBezTo>
                  <a:pt x="60034" y="23998"/>
                  <a:pt x="60517" y="23607"/>
                  <a:pt x="61224" y="23273"/>
                </a:cubicBezTo>
                <a:cubicBezTo>
                  <a:pt x="61931" y="22938"/>
                  <a:pt x="62880" y="22696"/>
                  <a:pt x="64071" y="22547"/>
                </a:cubicBezTo>
                <a:cubicBezTo>
                  <a:pt x="65261" y="22398"/>
                  <a:pt x="66749" y="22324"/>
                  <a:pt x="68535" y="22324"/>
                </a:cubicBezTo>
                <a:close/>
                <a:moveTo>
                  <a:pt x="9600" y="10827"/>
                </a:moveTo>
                <a:cubicBezTo>
                  <a:pt x="11460" y="10827"/>
                  <a:pt x="13004" y="10920"/>
                  <a:pt x="14232" y="11106"/>
                </a:cubicBezTo>
                <a:cubicBezTo>
                  <a:pt x="15460" y="11292"/>
                  <a:pt x="16446" y="11515"/>
                  <a:pt x="17190" y="11776"/>
                </a:cubicBezTo>
                <a:cubicBezTo>
                  <a:pt x="17934" y="12036"/>
                  <a:pt x="18455" y="12390"/>
                  <a:pt x="18752" y="12836"/>
                </a:cubicBezTo>
                <a:cubicBezTo>
                  <a:pt x="19050" y="13282"/>
                  <a:pt x="19199" y="13803"/>
                  <a:pt x="19199" y="14399"/>
                </a:cubicBezTo>
                <a:lnTo>
                  <a:pt x="19199" y="153032"/>
                </a:lnTo>
                <a:cubicBezTo>
                  <a:pt x="19199" y="153627"/>
                  <a:pt x="19050" y="154148"/>
                  <a:pt x="18752" y="154595"/>
                </a:cubicBezTo>
                <a:cubicBezTo>
                  <a:pt x="18455" y="155041"/>
                  <a:pt x="17934" y="155395"/>
                  <a:pt x="17190" y="155655"/>
                </a:cubicBezTo>
                <a:cubicBezTo>
                  <a:pt x="16446" y="155916"/>
                  <a:pt x="15460" y="156139"/>
                  <a:pt x="14232" y="156325"/>
                </a:cubicBezTo>
                <a:cubicBezTo>
                  <a:pt x="13004" y="156511"/>
                  <a:pt x="11460" y="156604"/>
                  <a:pt x="9600" y="156604"/>
                </a:cubicBezTo>
                <a:cubicBezTo>
                  <a:pt x="7814" y="156604"/>
                  <a:pt x="6288" y="156511"/>
                  <a:pt x="5023" y="156325"/>
                </a:cubicBezTo>
                <a:cubicBezTo>
                  <a:pt x="3758" y="156139"/>
                  <a:pt x="2753" y="155916"/>
                  <a:pt x="2009" y="155655"/>
                </a:cubicBezTo>
                <a:cubicBezTo>
                  <a:pt x="1265" y="155395"/>
                  <a:pt x="744" y="155041"/>
                  <a:pt x="447" y="154595"/>
                </a:cubicBezTo>
                <a:cubicBezTo>
                  <a:pt x="149" y="154148"/>
                  <a:pt x="0" y="153627"/>
                  <a:pt x="0" y="153032"/>
                </a:cubicBezTo>
                <a:lnTo>
                  <a:pt x="0" y="14399"/>
                </a:lnTo>
                <a:cubicBezTo>
                  <a:pt x="0" y="13803"/>
                  <a:pt x="168" y="13282"/>
                  <a:pt x="502" y="12836"/>
                </a:cubicBezTo>
                <a:cubicBezTo>
                  <a:pt x="837" y="12390"/>
                  <a:pt x="1395" y="12036"/>
                  <a:pt x="2177" y="11776"/>
                </a:cubicBezTo>
                <a:cubicBezTo>
                  <a:pt x="2958" y="11515"/>
                  <a:pt x="3963" y="11292"/>
                  <a:pt x="5190" y="11106"/>
                </a:cubicBezTo>
                <a:cubicBezTo>
                  <a:pt x="6418" y="10920"/>
                  <a:pt x="7888" y="10827"/>
                  <a:pt x="9600" y="10827"/>
                </a:cubicBezTo>
                <a:close/>
                <a:moveTo>
                  <a:pt x="139378" y="0"/>
                </a:moveTo>
                <a:cubicBezTo>
                  <a:pt x="141164" y="0"/>
                  <a:pt x="142670" y="55"/>
                  <a:pt x="143898" y="167"/>
                </a:cubicBezTo>
                <a:cubicBezTo>
                  <a:pt x="145126" y="279"/>
                  <a:pt x="146131" y="502"/>
                  <a:pt x="146912" y="837"/>
                </a:cubicBezTo>
                <a:cubicBezTo>
                  <a:pt x="147693" y="1172"/>
                  <a:pt x="148251" y="1562"/>
                  <a:pt x="148586" y="2009"/>
                </a:cubicBezTo>
                <a:cubicBezTo>
                  <a:pt x="148921" y="2455"/>
                  <a:pt x="149051" y="2976"/>
                  <a:pt x="148977" y="3571"/>
                </a:cubicBezTo>
                <a:lnTo>
                  <a:pt x="146521" y="55252"/>
                </a:lnTo>
                <a:cubicBezTo>
                  <a:pt x="146521" y="55847"/>
                  <a:pt x="146391" y="56368"/>
                  <a:pt x="146131" y="56815"/>
                </a:cubicBezTo>
                <a:cubicBezTo>
                  <a:pt x="145870" y="57261"/>
                  <a:pt x="145461" y="57633"/>
                  <a:pt x="144903" y="57931"/>
                </a:cubicBezTo>
                <a:cubicBezTo>
                  <a:pt x="144345" y="58229"/>
                  <a:pt x="143619" y="58452"/>
                  <a:pt x="142726" y="58601"/>
                </a:cubicBezTo>
                <a:cubicBezTo>
                  <a:pt x="141833" y="58749"/>
                  <a:pt x="140717" y="58824"/>
                  <a:pt x="139378" y="58824"/>
                </a:cubicBezTo>
                <a:cubicBezTo>
                  <a:pt x="138038" y="58824"/>
                  <a:pt x="136903" y="58749"/>
                  <a:pt x="135973" y="58601"/>
                </a:cubicBezTo>
                <a:cubicBezTo>
                  <a:pt x="135043" y="58452"/>
                  <a:pt x="134317" y="58229"/>
                  <a:pt x="133797" y="57931"/>
                </a:cubicBezTo>
                <a:cubicBezTo>
                  <a:pt x="133276" y="57633"/>
                  <a:pt x="132885" y="57261"/>
                  <a:pt x="132625" y="56815"/>
                </a:cubicBezTo>
                <a:cubicBezTo>
                  <a:pt x="132364" y="56368"/>
                  <a:pt x="132234" y="55847"/>
                  <a:pt x="132234" y="55252"/>
                </a:cubicBezTo>
                <a:lnTo>
                  <a:pt x="129667" y="3571"/>
                </a:lnTo>
                <a:cubicBezTo>
                  <a:pt x="129667" y="2976"/>
                  <a:pt x="129853" y="2455"/>
                  <a:pt x="130225" y="2009"/>
                </a:cubicBezTo>
                <a:cubicBezTo>
                  <a:pt x="130597" y="1562"/>
                  <a:pt x="131173" y="1190"/>
                  <a:pt x="131955" y="893"/>
                </a:cubicBezTo>
                <a:cubicBezTo>
                  <a:pt x="132736" y="595"/>
                  <a:pt x="133741" y="372"/>
                  <a:pt x="134969" y="223"/>
                </a:cubicBezTo>
                <a:cubicBezTo>
                  <a:pt x="136196" y="74"/>
                  <a:pt x="137666" y="0"/>
                  <a:pt x="1393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71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CA650-30B4-EA6C-C6D7-8DCB07BD5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74"/>
            <a:ext cx="1219200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2ED7DFC-6D95-EEE1-3BC5-C4E3D437E1A5}"/>
              </a:ext>
            </a:extLst>
          </p:cNvPr>
          <p:cNvSpPr/>
          <p:nvPr/>
        </p:nvSpPr>
        <p:spPr>
          <a:xfrm>
            <a:off x="1895475" y="1835587"/>
            <a:ext cx="8877300" cy="3375958"/>
          </a:xfrm>
          <a:custGeom>
            <a:avLst/>
            <a:gdLst/>
            <a:ahLst/>
            <a:cxnLst/>
            <a:rect l="l" t="t" r="r" b="b"/>
            <a:pathLst>
              <a:path w="8877300" h="3375958">
                <a:moveTo>
                  <a:pt x="7149283" y="2934535"/>
                </a:moveTo>
                <a:lnTo>
                  <a:pt x="7315083" y="2940228"/>
                </a:lnTo>
                <a:cubicBezTo>
                  <a:pt x="7353508" y="2941176"/>
                  <a:pt x="7383987" y="2949122"/>
                  <a:pt x="7406521" y="2964066"/>
                </a:cubicBezTo>
                <a:cubicBezTo>
                  <a:pt x="7429055" y="2979009"/>
                  <a:pt x="7440321" y="3000238"/>
                  <a:pt x="7440321" y="3027753"/>
                </a:cubicBezTo>
                <a:cubicBezTo>
                  <a:pt x="7440321" y="3043882"/>
                  <a:pt x="7437119" y="3059299"/>
                  <a:pt x="7430715" y="3074006"/>
                </a:cubicBezTo>
                <a:cubicBezTo>
                  <a:pt x="7424311" y="3088712"/>
                  <a:pt x="7413755" y="3101757"/>
                  <a:pt x="7399049" y="3113143"/>
                </a:cubicBezTo>
                <a:cubicBezTo>
                  <a:pt x="7384343" y="3124528"/>
                  <a:pt x="7365012" y="3133660"/>
                  <a:pt x="7341055" y="3140539"/>
                </a:cubicBezTo>
                <a:cubicBezTo>
                  <a:pt x="7317099" y="3147417"/>
                  <a:pt x="7287331" y="3150857"/>
                  <a:pt x="7251751" y="3150857"/>
                </a:cubicBezTo>
                <a:cubicBezTo>
                  <a:pt x="7195773" y="3150857"/>
                  <a:pt x="7152129" y="3142911"/>
                  <a:pt x="7120820" y="3127019"/>
                </a:cubicBezTo>
                <a:cubicBezTo>
                  <a:pt x="7089511" y="3111127"/>
                  <a:pt x="7073855" y="3087763"/>
                  <a:pt x="7073855" y="3056928"/>
                </a:cubicBezTo>
                <a:cubicBezTo>
                  <a:pt x="7073855" y="3046965"/>
                  <a:pt x="7074923" y="3037240"/>
                  <a:pt x="7077057" y="3027753"/>
                </a:cubicBezTo>
                <a:cubicBezTo>
                  <a:pt x="7079193" y="3018265"/>
                  <a:pt x="7083106" y="3008658"/>
                  <a:pt x="7088799" y="2998933"/>
                </a:cubicBezTo>
                <a:cubicBezTo>
                  <a:pt x="7094491" y="2989208"/>
                  <a:pt x="7102200" y="2979009"/>
                  <a:pt x="7111925" y="2968335"/>
                </a:cubicBezTo>
                <a:cubicBezTo>
                  <a:pt x="7121650" y="2957662"/>
                  <a:pt x="7134103" y="2946395"/>
                  <a:pt x="7149283" y="2934535"/>
                </a:cubicBezTo>
                <a:close/>
                <a:moveTo>
                  <a:pt x="3666134" y="2671249"/>
                </a:moveTo>
                <a:lnTo>
                  <a:pt x="3766467" y="2671249"/>
                </a:lnTo>
                <a:lnTo>
                  <a:pt x="3766467" y="2807161"/>
                </a:lnTo>
                <a:cubicBezTo>
                  <a:pt x="3737529" y="2839420"/>
                  <a:pt x="3709896" y="2863377"/>
                  <a:pt x="3683567" y="2879031"/>
                </a:cubicBezTo>
                <a:cubicBezTo>
                  <a:pt x="3657239" y="2894686"/>
                  <a:pt x="3628657" y="2902514"/>
                  <a:pt x="3597822" y="2902514"/>
                </a:cubicBezTo>
                <a:cubicBezTo>
                  <a:pt x="3559870" y="2902514"/>
                  <a:pt x="3530340" y="2892670"/>
                  <a:pt x="3509229" y="2872983"/>
                </a:cubicBezTo>
                <a:cubicBezTo>
                  <a:pt x="3488119" y="2853296"/>
                  <a:pt x="3477564" y="2826849"/>
                  <a:pt x="3477564" y="2793641"/>
                </a:cubicBezTo>
                <a:cubicBezTo>
                  <a:pt x="3477564" y="2774191"/>
                  <a:pt x="3481240" y="2756995"/>
                  <a:pt x="3488593" y="2742051"/>
                </a:cubicBezTo>
                <a:cubicBezTo>
                  <a:pt x="3495946" y="2727108"/>
                  <a:pt x="3507450" y="2714300"/>
                  <a:pt x="3523105" y="2703626"/>
                </a:cubicBezTo>
                <a:cubicBezTo>
                  <a:pt x="3538760" y="2692952"/>
                  <a:pt x="3558447" y="2684887"/>
                  <a:pt x="3582167" y="2679432"/>
                </a:cubicBezTo>
                <a:cubicBezTo>
                  <a:pt x="3605886" y="2673977"/>
                  <a:pt x="3633875" y="2671249"/>
                  <a:pt x="3666134" y="2671249"/>
                </a:cubicBezTo>
                <a:close/>
                <a:moveTo>
                  <a:pt x="7243213" y="2381634"/>
                </a:moveTo>
                <a:cubicBezTo>
                  <a:pt x="7287331" y="2381634"/>
                  <a:pt x="7321368" y="2393850"/>
                  <a:pt x="7345325" y="2418280"/>
                </a:cubicBezTo>
                <a:cubicBezTo>
                  <a:pt x="7369281" y="2442712"/>
                  <a:pt x="7381260" y="2476749"/>
                  <a:pt x="7381260" y="2520393"/>
                </a:cubicBezTo>
                <a:cubicBezTo>
                  <a:pt x="7381260" y="2538894"/>
                  <a:pt x="7378532" y="2556684"/>
                  <a:pt x="7373077" y="2573762"/>
                </a:cubicBezTo>
                <a:cubicBezTo>
                  <a:pt x="7367621" y="2590840"/>
                  <a:pt x="7359319" y="2605902"/>
                  <a:pt x="7348171" y="2618947"/>
                </a:cubicBezTo>
                <a:cubicBezTo>
                  <a:pt x="7337023" y="2631993"/>
                  <a:pt x="7322910" y="2642192"/>
                  <a:pt x="7305832" y="2649545"/>
                </a:cubicBezTo>
                <a:cubicBezTo>
                  <a:pt x="7288754" y="2656898"/>
                  <a:pt x="7268593" y="2660575"/>
                  <a:pt x="7245347" y="2660575"/>
                </a:cubicBezTo>
                <a:cubicBezTo>
                  <a:pt x="7202178" y="2660575"/>
                  <a:pt x="7168615" y="2648478"/>
                  <a:pt x="7144658" y="2624284"/>
                </a:cubicBezTo>
                <a:cubicBezTo>
                  <a:pt x="7120701" y="2600091"/>
                  <a:pt x="7108723" y="2566883"/>
                  <a:pt x="7108723" y="2524663"/>
                </a:cubicBezTo>
                <a:cubicBezTo>
                  <a:pt x="7108723" y="2505687"/>
                  <a:pt x="7111451" y="2487542"/>
                  <a:pt x="7116907" y="2470226"/>
                </a:cubicBezTo>
                <a:cubicBezTo>
                  <a:pt x="7122362" y="2452911"/>
                  <a:pt x="7130663" y="2437612"/>
                  <a:pt x="7141811" y="2424329"/>
                </a:cubicBezTo>
                <a:cubicBezTo>
                  <a:pt x="7152960" y="2411046"/>
                  <a:pt x="7166955" y="2400609"/>
                  <a:pt x="7183795" y="2393020"/>
                </a:cubicBezTo>
                <a:cubicBezTo>
                  <a:pt x="7200636" y="2385429"/>
                  <a:pt x="7220442" y="2381634"/>
                  <a:pt x="7243213" y="2381634"/>
                </a:cubicBezTo>
                <a:close/>
                <a:moveTo>
                  <a:pt x="5992712" y="2300513"/>
                </a:moveTo>
                <a:cubicBezTo>
                  <a:pt x="5981327" y="2300513"/>
                  <a:pt x="5971839" y="2300988"/>
                  <a:pt x="5964249" y="2301936"/>
                </a:cubicBezTo>
                <a:cubicBezTo>
                  <a:pt x="5956659" y="2302885"/>
                  <a:pt x="5950610" y="2304308"/>
                  <a:pt x="5946104" y="2306206"/>
                </a:cubicBezTo>
                <a:cubicBezTo>
                  <a:pt x="5941597" y="2308103"/>
                  <a:pt x="5938513" y="2310475"/>
                  <a:pt x="5936853" y="2313322"/>
                </a:cubicBezTo>
                <a:cubicBezTo>
                  <a:pt x="5935193" y="2316168"/>
                  <a:pt x="5934362" y="2319252"/>
                  <a:pt x="5934362" y="2322572"/>
                </a:cubicBezTo>
                <a:lnTo>
                  <a:pt x="5934362" y="2962998"/>
                </a:lnTo>
                <a:cubicBezTo>
                  <a:pt x="5934362" y="2966794"/>
                  <a:pt x="5935193" y="2969996"/>
                  <a:pt x="5936853" y="2972605"/>
                </a:cubicBezTo>
                <a:cubicBezTo>
                  <a:pt x="5938513" y="2975214"/>
                  <a:pt x="5941597" y="2977467"/>
                  <a:pt x="5946104" y="2979365"/>
                </a:cubicBezTo>
                <a:cubicBezTo>
                  <a:pt x="5950610" y="2981262"/>
                  <a:pt x="5956659" y="2982686"/>
                  <a:pt x="5964249" y="2983634"/>
                </a:cubicBezTo>
                <a:cubicBezTo>
                  <a:pt x="5971839" y="2984583"/>
                  <a:pt x="5981327" y="2985058"/>
                  <a:pt x="5992712" y="2985058"/>
                </a:cubicBezTo>
                <a:cubicBezTo>
                  <a:pt x="6004572" y="2985058"/>
                  <a:pt x="6014297" y="2984583"/>
                  <a:pt x="6021887" y="2983634"/>
                </a:cubicBezTo>
                <a:cubicBezTo>
                  <a:pt x="6029478" y="2982686"/>
                  <a:pt x="6035407" y="2981262"/>
                  <a:pt x="6039677" y="2979365"/>
                </a:cubicBezTo>
                <a:cubicBezTo>
                  <a:pt x="6043946" y="2977467"/>
                  <a:pt x="6047030" y="2975214"/>
                  <a:pt x="6048928" y="2972605"/>
                </a:cubicBezTo>
                <a:cubicBezTo>
                  <a:pt x="6050825" y="2969996"/>
                  <a:pt x="6051774" y="2966794"/>
                  <a:pt x="6051774" y="2962998"/>
                </a:cubicBezTo>
                <a:lnTo>
                  <a:pt x="6051774" y="2322572"/>
                </a:lnTo>
                <a:cubicBezTo>
                  <a:pt x="6051774" y="2319252"/>
                  <a:pt x="6050825" y="2316168"/>
                  <a:pt x="6048928" y="2313322"/>
                </a:cubicBezTo>
                <a:cubicBezTo>
                  <a:pt x="6047030" y="2310475"/>
                  <a:pt x="6043946" y="2308103"/>
                  <a:pt x="6039677" y="2306206"/>
                </a:cubicBezTo>
                <a:cubicBezTo>
                  <a:pt x="6035407" y="2304308"/>
                  <a:pt x="6029478" y="2302885"/>
                  <a:pt x="6021887" y="2301936"/>
                </a:cubicBezTo>
                <a:cubicBezTo>
                  <a:pt x="6014297" y="2300988"/>
                  <a:pt x="6004572" y="2300513"/>
                  <a:pt x="5992712" y="2300513"/>
                </a:cubicBezTo>
                <a:close/>
                <a:moveTo>
                  <a:pt x="7245347" y="2291974"/>
                </a:moveTo>
                <a:cubicBezTo>
                  <a:pt x="7209293" y="2291974"/>
                  <a:pt x="7175968" y="2297311"/>
                  <a:pt x="7145369" y="2307985"/>
                </a:cubicBezTo>
                <a:cubicBezTo>
                  <a:pt x="7114771" y="2318659"/>
                  <a:pt x="7088561" y="2333958"/>
                  <a:pt x="7066739" y="2353882"/>
                </a:cubicBezTo>
                <a:cubicBezTo>
                  <a:pt x="7044917" y="2373807"/>
                  <a:pt x="7027839" y="2398238"/>
                  <a:pt x="7015505" y="2427176"/>
                </a:cubicBezTo>
                <a:cubicBezTo>
                  <a:pt x="7003171" y="2456113"/>
                  <a:pt x="6997005" y="2488846"/>
                  <a:pt x="6997005" y="2525374"/>
                </a:cubicBezTo>
                <a:cubicBezTo>
                  <a:pt x="6997005" y="2556684"/>
                  <a:pt x="7001274" y="2583368"/>
                  <a:pt x="7009813" y="2605427"/>
                </a:cubicBezTo>
                <a:cubicBezTo>
                  <a:pt x="7018352" y="2627486"/>
                  <a:pt x="7029975" y="2647292"/>
                  <a:pt x="7044681" y="2664845"/>
                </a:cubicBezTo>
                <a:cubicBezTo>
                  <a:pt x="7027128" y="2682871"/>
                  <a:pt x="7012422" y="2703270"/>
                  <a:pt x="7000562" y="2726041"/>
                </a:cubicBezTo>
                <a:cubicBezTo>
                  <a:pt x="6988703" y="2748811"/>
                  <a:pt x="6982773" y="2774666"/>
                  <a:pt x="6982773" y="2803603"/>
                </a:cubicBezTo>
                <a:cubicBezTo>
                  <a:pt x="6982773" y="2824477"/>
                  <a:pt x="6988347" y="2843927"/>
                  <a:pt x="6999495" y="2861953"/>
                </a:cubicBezTo>
                <a:cubicBezTo>
                  <a:pt x="7010643" y="2879980"/>
                  <a:pt x="7027839" y="2894923"/>
                  <a:pt x="7051085" y="2906783"/>
                </a:cubicBezTo>
                <a:cubicBezTo>
                  <a:pt x="7035905" y="2918643"/>
                  <a:pt x="7022503" y="2930621"/>
                  <a:pt x="7010880" y="2942718"/>
                </a:cubicBezTo>
                <a:cubicBezTo>
                  <a:pt x="6999257" y="2954815"/>
                  <a:pt x="6989533" y="2967505"/>
                  <a:pt x="6981705" y="2980788"/>
                </a:cubicBezTo>
                <a:cubicBezTo>
                  <a:pt x="6973878" y="2994071"/>
                  <a:pt x="6968067" y="3008065"/>
                  <a:pt x="6964271" y="3022771"/>
                </a:cubicBezTo>
                <a:cubicBezTo>
                  <a:pt x="6960477" y="3037478"/>
                  <a:pt x="6958579" y="3052658"/>
                  <a:pt x="6958579" y="3068313"/>
                </a:cubicBezTo>
                <a:cubicBezTo>
                  <a:pt x="6958579" y="3092981"/>
                  <a:pt x="6963797" y="3115870"/>
                  <a:pt x="6974233" y="3136981"/>
                </a:cubicBezTo>
                <a:cubicBezTo>
                  <a:pt x="6984670" y="3158091"/>
                  <a:pt x="7001511" y="3176237"/>
                  <a:pt x="7024756" y="3191417"/>
                </a:cubicBezTo>
                <a:cubicBezTo>
                  <a:pt x="7048001" y="3206597"/>
                  <a:pt x="7077769" y="3218576"/>
                  <a:pt x="7114060" y="3227352"/>
                </a:cubicBezTo>
                <a:cubicBezTo>
                  <a:pt x="7150351" y="3236128"/>
                  <a:pt x="7194351" y="3240516"/>
                  <a:pt x="7246059" y="3240516"/>
                </a:cubicBezTo>
                <a:cubicBezTo>
                  <a:pt x="7299665" y="3240516"/>
                  <a:pt x="7346155" y="3234705"/>
                  <a:pt x="7385529" y="3223083"/>
                </a:cubicBezTo>
                <a:cubicBezTo>
                  <a:pt x="7424904" y="3211460"/>
                  <a:pt x="7457281" y="3195568"/>
                  <a:pt x="7482661" y="3175406"/>
                </a:cubicBezTo>
                <a:cubicBezTo>
                  <a:pt x="7508041" y="3155245"/>
                  <a:pt x="7526897" y="3131881"/>
                  <a:pt x="7539231" y="3105315"/>
                </a:cubicBezTo>
                <a:cubicBezTo>
                  <a:pt x="7551566" y="3078749"/>
                  <a:pt x="7557733" y="3050760"/>
                  <a:pt x="7557733" y="3021348"/>
                </a:cubicBezTo>
                <a:cubicBezTo>
                  <a:pt x="7557733" y="2993359"/>
                  <a:pt x="7552277" y="2968810"/>
                  <a:pt x="7541367" y="2947699"/>
                </a:cubicBezTo>
                <a:cubicBezTo>
                  <a:pt x="7530455" y="2926589"/>
                  <a:pt x="7515275" y="2908799"/>
                  <a:pt x="7495825" y="2894330"/>
                </a:cubicBezTo>
                <a:cubicBezTo>
                  <a:pt x="7476375" y="2879862"/>
                  <a:pt x="7453367" y="2868713"/>
                  <a:pt x="7426801" y="2860886"/>
                </a:cubicBezTo>
                <a:cubicBezTo>
                  <a:pt x="7400235" y="2853059"/>
                  <a:pt x="7371061" y="2848670"/>
                  <a:pt x="7339277" y="2847722"/>
                </a:cubicBezTo>
                <a:lnTo>
                  <a:pt x="7172054" y="2840606"/>
                </a:lnTo>
                <a:cubicBezTo>
                  <a:pt x="7146437" y="2839657"/>
                  <a:pt x="7125919" y="2833727"/>
                  <a:pt x="7110502" y="2822816"/>
                </a:cubicBezTo>
                <a:cubicBezTo>
                  <a:pt x="7095085" y="2811905"/>
                  <a:pt x="7087375" y="2798148"/>
                  <a:pt x="7087375" y="2781544"/>
                </a:cubicBezTo>
                <a:cubicBezTo>
                  <a:pt x="7087375" y="2767313"/>
                  <a:pt x="7090103" y="2754741"/>
                  <a:pt x="7095559" y="2743830"/>
                </a:cubicBezTo>
                <a:cubicBezTo>
                  <a:pt x="7101014" y="2732919"/>
                  <a:pt x="7108011" y="2723194"/>
                  <a:pt x="7116551" y="2714655"/>
                </a:cubicBezTo>
                <a:cubicBezTo>
                  <a:pt x="7129359" y="2725092"/>
                  <a:pt x="7147505" y="2733750"/>
                  <a:pt x="7170987" y="2740628"/>
                </a:cubicBezTo>
                <a:cubicBezTo>
                  <a:pt x="7194469" y="2747507"/>
                  <a:pt x="7219256" y="2750946"/>
                  <a:pt x="7245347" y="2750946"/>
                </a:cubicBezTo>
                <a:cubicBezTo>
                  <a:pt x="7282349" y="2750946"/>
                  <a:pt x="7316031" y="2745728"/>
                  <a:pt x="7346393" y="2735291"/>
                </a:cubicBezTo>
                <a:cubicBezTo>
                  <a:pt x="7376753" y="2724855"/>
                  <a:pt x="7402963" y="2709793"/>
                  <a:pt x="7425023" y="2690106"/>
                </a:cubicBezTo>
                <a:cubicBezTo>
                  <a:pt x="7447081" y="2670419"/>
                  <a:pt x="7464041" y="2646343"/>
                  <a:pt x="7475901" y="2617880"/>
                </a:cubicBezTo>
                <a:cubicBezTo>
                  <a:pt x="7487761" y="2589417"/>
                  <a:pt x="7493691" y="2556684"/>
                  <a:pt x="7493691" y="2519682"/>
                </a:cubicBezTo>
                <a:cubicBezTo>
                  <a:pt x="7493691" y="2497385"/>
                  <a:pt x="7490369" y="2475919"/>
                  <a:pt x="7483728" y="2455283"/>
                </a:cubicBezTo>
                <a:cubicBezTo>
                  <a:pt x="7477087" y="2434647"/>
                  <a:pt x="7465464" y="2415790"/>
                  <a:pt x="7448861" y="2398712"/>
                </a:cubicBezTo>
                <a:lnTo>
                  <a:pt x="7540655" y="2398712"/>
                </a:lnTo>
                <a:cubicBezTo>
                  <a:pt x="7547771" y="2398712"/>
                  <a:pt x="7553582" y="2395036"/>
                  <a:pt x="7558089" y="2387682"/>
                </a:cubicBezTo>
                <a:cubicBezTo>
                  <a:pt x="7562595" y="2380330"/>
                  <a:pt x="7564849" y="2368351"/>
                  <a:pt x="7564849" y="2351747"/>
                </a:cubicBezTo>
                <a:cubicBezTo>
                  <a:pt x="7564849" y="2335618"/>
                  <a:pt x="7562833" y="2323640"/>
                  <a:pt x="7558800" y="2315812"/>
                </a:cubicBezTo>
                <a:cubicBezTo>
                  <a:pt x="7554768" y="2307985"/>
                  <a:pt x="7548719" y="2304071"/>
                  <a:pt x="7540655" y="2304071"/>
                </a:cubicBezTo>
                <a:lnTo>
                  <a:pt x="7347104" y="2304071"/>
                </a:lnTo>
                <a:cubicBezTo>
                  <a:pt x="7332398" y="2300276"/>
                  <a:pt x="7316625" y="2297311"/>
                  <a:pt x="7299783" y="2295176"/>
                </a:cubicBezTo>
                <a:cubicBezTo>
                  <a:pt x="7282943" y="2293042"/>
                  <a:pt x="7264797" y="2291974"/>
                  <a:pt x="7245347" y="2291974"/>
                </a:cubicBezTo>
                <a:close/>
                <a:moveTo>
                  <a:pt x="4807273" y="2291263"/>
                </a:moveTo>
                <a:cubicBezTo>
                  <a:pt x="4765053" y="2291263"/>
                  <a:pt x="4725797" y="2298260"/>
                  <a:pt x="4689506" y="2312254"/>
                </a:cubicBezTo>
                <a:cubicBezTo>
                  <a:pt x="4653215" y="2326249"/>
                  <a:pt x="4621668" y="2347715"/>
                  <a:pt x="4594865" y="2376653"/>
                </a:cubicBezTo>
                <a:cubicBezTo>
                  <a:pt x="4568062" y="2405591"/>
                  <a:pt x="4546952" y="2442712"/>
                  <a:pt x="4531534" y="2488016"/>
                </a:cubicBezTo>
                <a:cubicBezTo>
                  <a:pt x="4516117" y="2533320"/>
                  <a:pt x="4508408" y="2587519"/>
                  <a:pt x="4508408" y="2650613"/>
                </a:cubicBezTo>
                <a:cubicBezTo>
                  <a:pt x="4508408" y="2706116"/>
                  <a:pt x="4514694" y="2755097"/>
                  <a:pt x="4527265" y="2797555"/>
                </a:cubicBezTo>
                <a:cubicBezTo>
                  <a:pt x="4539836" y="2840013"/>
                  <a:pt x="4558100" y="2875829"/>
                  <a:pt x="4582057" y="2905004"/>
                </a:cubicBezTo>
                <a:cubicBezTo>
                  <a:pt x="4606014" y="2934179"/>
                  <a:pt x="4635782" y="2956357"/>
                  <a:pt x="4671361" y="2971537"/>
                </a:cubicBezTo>
                <a:cubicBezTo>
                  <a:pt x="4706940" y="2986718"/>
                  <a:pt x="4747737" y="2994308"/>
                  <a:pt x="4793753" y="2994308"/>
                </a:cubicBezTo>
                <a:cubicBezTo>
                  <a:pt x="4816050" y="2994308"/>
                  <a:pt x="4837634" y="2992173"/>
                  <a:pt x="4858507" y="2987904"/>
                </a:cubicBezTo>
                <a:cubicBezTo>
                  <a:pt x="4879381" y="2983634"/>
                  <a:pt x="4898712" y="2978060"/>
                  <a:pt x="4916502" y="2971182"/>
                </a:cubicBezTo>
                <a:cubicBezTo>
                  <a:pt x="4934291" y="2964303"/>
                  <a:pt x="4950302" y="2956476"/>
                  <a:pt x="4964534" y="2947699"/>
                </a:cubicBezTo>
                <a:cubicBezTo>
                  <a:pt x="4978765" y="2938923"/>
                  <a:pt x="4988846" y="2931570"/>
                  <a:pt x="4994776" y="2925640"/>
                </a:cubicBezTo>
                <a:cubicBezTo>
                  <a:pt x="5000706" y="2919710"/>
                  <a:pt x="5004501" y="2915204"/>
                  <a:pt x="5006161" y="2912120"/>
                </a:cubicBezTo>
                <a:cubicBezTo>
                  <a:pt x="5007822" y="2909037"/>
                  <a:pt x="5009245" y="2905479"/>
                  <a:pt x="5010431" y="2901446"/>
                </a:cubicBezTo>
                <a:cubicBezTo>
                  <a:pt x="5011617" y="2897414"/>
                  <a:pt x="5012447" y="2892433"/>
                  <a:pt x="5012921" y="2886503"/>
                </a:cubicBezTo>
                <a:cubicBezTo>
                  <a:pt x="5013396" y="2880573"/>
                  <a:pt x="5013633" y="2873576"/>
                  <a:pt x="5013633" y="2865511"/>
                </a:cubicBezTo>
                <a:cubicBezTo>
                  <a:pt x="5013633" y="2856024"/>
                  <a:pt x="5013277" y="2847840"/>
                  <a:pt x="5012566" y="2840962"/>
                </a:cubicBezTo>
                <a:cubicBezTo>
                  <a:pt x="5011854" y="2834083"/>
                  <a:pt x="5010668" y="2828390"/>
                  <a:pt x="5009008" y="2823884"/>
                </a:cubicBezTo>
                <a:cubicBezTo>
                  <a:pt x="5007347" y="2819377"/>
                  <a:pt x="5005331" y="2816175"/>
                  <a:pt x="5002959" y="2814277"/>
                </a:cubicBezTo>
                <a:cubicBezTo>
                  <a:pt x="5000587" y="2812380"/>
                  <a:pt x="4997741" y="2811431"/>
                  <a:pt x="4994420" y="2811431"/>
                </a:cubicBezTo>
                <a:cubicBezTo>
                  <a:pt x="4988727" y="2811431"/>
                  <a:pt x="4980781" y="2815582"/>
                  <a:pt x="4970582" y="2823884"/>
                </a:cubicBezTo>
                <a:cubicBezTo>
                  <a:pt x="4960383" y="2832185"/>
                  <a:pt x="4947811" y="2841436"/>
                  <a:pt x="4932868" y="2851635"/>
                </a:cubicBezTo>
                <a:cubicBezTo>
                  <a:pt x="4917925" y="2861835"/>
                  <a:pt x="4900254" y="2871204"/>
                  <a:pt x="4879855" y="2879743"/>
                </a:cubicBezTo>
                <a:cubicBezTo>
                  <a:pt x="4859456" y="2888282"/>
                  <a:pt x="4835737" y="2892552"/>
                  <a:pt x="4808697" y="2892552"/>
                </a:cubicBezTo>
                <a:cubicBezTo>
                  <a:pt x="4780233" y="2892552"/>
                  <a:pt x="4754972" y="2887452"/>
                  <a:pt x="4732913" y="2877252"/>
                </a:cubicBezTo>
                <a:cubicBezTo>
                  <a:pt x="4710854" y="2867053"/>
                  <a:pt x="4692234" y="2851517"/>
                  <a:pt x="4677053" y="2830644"/>
                </a:cubicBezTo>
                <a:cubicBezTo>
                  <a:pt x="4661873" y="2809771"/>
                  <a:pt x="4650369" y="2783798"/>
                  <a:pt x="4642542" y="2752725"/>
                </a:cubicBezTo>
                <a:cubicBezTo>
                  <a:pt x="4634714" y="2721653"/>
                  <a:pt x="4630800" y="2685480"/>
                  <a:pt x="4630800" y="2644209"/>
                </a:cubicBezTo>
                <a:cubicBezTo>
                  <a:pt x="4630800" y="2561665"/>
                  <a:pt x="4645862" y="2498690"/>
                  <a:pt x="4675986" y="2455283"/>
                </a:cubicBezTo>
                <a:cubicBezTo>
                  <a:pt x="4706110" y="2411877"/>
                  <a:pt x="4749398" y="2390173"/>
                  <a:pt x="4805850" y="2390173"/>
                </a:cubicBezTo>
                <a:cubicBezTo>
                  <a:pt x="4833365" y="2390173"/>
                  <a:pt x="4857203" y="2394087"/>
                  <a:pt x="4877364" y="2401914"/>
                </a:cubicBezTo>
                <a:cubicBezTo>
                  <a:pt x="4897526" y="2409741"/>
                  <a:pt x="4914723" y="2418399"/>
                  <a:pt x="4928954" y="2427887"/>
                </a:cubicBezTo>
                <a:cubicBezTo>
                  <a:pt x="4943186" y="2437375"/>
                  <a:pt x="4954927" y="2446032"/>
                  <a:pt x="4964178" y="2453860"/>
                </a:cubicBezTo>
                <a:cubicBezTo>
                  <a:pt x="4973428" y="2461687"/>
                  <a:pt x="4981612" y="2465601"/>
                  <a:pt x="4988727" y="2465601"/>
                </a:cubicBezTo>
                <a:cubicBezTo>
                  <a:pt x="4994894" y="2465601"/>
                  <a:pt x="5000113" y="2461924"/>
                  <a:pt x="5004382" y="2454571"/>
                </a:cubicBezTo>
                <a:cubicBezTo>
                  <a:pt x="5008652" y="2447219"/>
                  <a:pt x="5010787" y="2434291"/>
                  <a:pt x="5010787" y="2415790"/>
                </a:cubicBezTo>
                <a:cubicBezTo>
                  <a:pt x="5010787" y="2407251"/>
                  <a:pt x="5010549" y="2400135"/>
                  <a:pt x="5010075" y="2394443"/>
                </a:cubicBezTo>
                <a:cubicBezTo>
                  <a:pt x="5009601" y="2388750"/>
                  <a:pt x="5008652" y="2383650"/>
                  <a:pt x="5007229" y="2379143"/>
                </a:cubicBezTo>
                <a:cubicBezTo>
                  <a:pt x="5005805" y="2374637"/>
                  <a:pt x="5004026" y="2370723"/>
                  <a:pt x="5001892" y="2367402"/>
                </a:cubicBezTo>
                <a:cubicBezTo>
                  <a:pt x="4999757" y="2364081"/>
                  <a:pt x="4995843" y="2359575"/>
                  <a:pt x="4990151" y="2353882"/>
                </a:cubicBezTo>
                <a:cubicBezTo>
                  <a:pt x="4984458" y="2348189"/>
                  <a:pt x="4975326" y="2341311"/>
                  <a:pt x="4962755" y="2333246"/>
                </a:cubicBezTo>
                <a:cubicBezTo>
                  <a:pt x="4950183" y="2325182"/>
                  <a:pt x="4935833" y="2318066"/>
                  <a:pt x="4919704" y="2311899"/>
                </a:cubicBezTo>
                <a:cubicBezTo>
                  <a:pt x="4903574" y="2305732"/>
                  <a:pt x="4885903" y="2300750"/>
                  <a:pt x="4866691" y="2296955"/>
                </a:cubicBezTo>
                <a:cubicBezTo>
                  <a:pt x="4847478" y="2293160"/>
                  <a:pt x="4827672" y="2291263"/>
                  <a:pt x="4807273" y="2291263"/>
                </a:cubicBezTo>
                <a:close/>
                <a:moveTo>
                  <a:pt x="6590085" y="2290551"/>
                </a:moveTo>
                <a:cubicBezTo>
                  <a:pt x="6553557" y="2290551"/>
                  <a:pt x="6517385" y="2299920"/>
                  <a:pt x="6481569" y="2318659"/>
                </a:cubicBezTo>
                <a:cubicBezTo>
                  <a:pt x="6445752" y="2337397"/>
                  <a:pt x="6409817" y="2366928"/>
                  <a:pt x="6373764" y="2407251"/>
                </a:cubicBezTo>
                <a:lnTo>
                  <a:pt x="6373764" y="2322572"/>
                </a:lnTo>
                <a:cubicBezTo>
                  <a:pt x="6373764" y="2318777"/>
                  <a:pt x="6372933" y="2315575"/>
                  <a:pt x="6371273" y="2312966"/>
                </a:cubicBezTo>
                <a:cubicBezTo>
                  <a:pt x="6369613" y="2310357"/>
                  <a:pt x="6366885" y="2307985"/>
                  <a:pt x="6363090" y="2305850"/>
                </a:cubicBezTo>
                <a:cubicBezTo>
                  <a:pt x="6359295" y="2303715"/>
                  <a:pt x="6353958" y="2302292"/>
                  <a:pt x="6347079" y="2301581"/>
                </a:cubicBezTo>
                <a:cubicBezTo>
                  <a:pt x="6340200" y="2300869"/>
                  <a:pt x="6331543" y="2300513"/>
                  <a:pt x="6321106" y="2300513"/>
                </a:cubicBezTo>
                <a:cubicBezTo>
                  <a:pt x="6310195" y="2300513"/>
                  <a:pt x="6301419" y="2300869"/>
                  <a:pt x="6294778" y="2301581"/>
                </a:cubicBezTo>
                <a:cubicBezTo>
                  <a:pt x="6288136" y="2302292"/>
                  <a:pt x="6282681" y="2303715"/>
                  <a:pt x="6278411" y="2305850"/>
                </a:cubicBezTo>
                <a:cubicBezTo>
                  <a:pt x="6274142" y="2307985"/>
                  <a:pt x="6271295" y="2310357"/>
                  <a:pt x="6269872" y="2312966"/>
                </a:cubicBezTo>
                <a:cubicBezTo>
                  <a:pt x="6268449" y="2315575"/>
                  <a:pt x="6267737" y="2318777"/>
                  <a:pt x="6267737" y="2322572"/>
                </a:cubicBezTo>
                <a:lnTo>
                  <a:pt x="6267737" y="2962998"/>
                </a:lnTo>
                <a:cubicBezTo>
                  <a:pt x="6267737" y="2966794"/>
                  <a:pt x="6268568" y="2969996"/>
                  <a:pt x="6270228" y="2972605"/>
                </a:cubicBezTo>
                <a:cubicBezTo>
                  <a:pt x="6271888" y="2975214"/>
                  <a:pt x="6274972" y="2977467"/>
                  <a:pt x="6279479" y="2979365"/>
                </a:cubicBezTo>
                <a:cubicBezTo>
                  <a:pt x="6283985" y="2981262"/>
                  <a:pt x="6290034" y="2982686"/>
                  <a:pt x="6297624" y="2983634"/>
                </a:cubicBezTo>
                <a:cubicBezTo>
                  <a:pt x="6305214" y="2984583"/>
                  <a:pt x="6314702" y="2985058"/>
                  <a:pt x="6326087" y="2985058"/>
                </a:cubicBezTo>
                <a:cubicBezTo>
                  <a:pt x="6337947" y="2985058"/>
                  <a:pt x="6347672" y="2984583"/>
                  <a:pt x="6355262" y="2983634"/>
                </a:cubicBezTo>
                <a:cubicBezTo>
                  <a:pt x="6362853" y="2982686"/>
                  <a:pt x="6368782" y="2981262"/>
                  <a:pt x="6373052" y="2979365"/>
                </a:cubicBezTo>
                <a:cubicBezTo>
                  <a:pt x="6377321" y="2977467"/>
                  <a:pt x="6380405" y="2975214"/>
                  <a:pt x="6382303" y="2972605"/>
                </a:cubicBezTo>
                <a:cubicBezTo>
                  <a:pt x="6384200" y="2969996"/>
                  <a:pt x="6385149" y="2966794"/>
                  <a:pt x="6385149" y="2962998"/>
                </a:cubicBezTo>
                <a:lnTo>
                  <a:pt x="6385149" y="2515412"/>
                </a:lnTo>
                <a:cubicBezTo>
                  <a:pt x="6417407" y="2475089"/>
                  <a:pt x="6448243" y="2444491"/>
                  <a:pt x="6477655" y="2423618"/>
                </a:cubicBezTo>
                <a:cubicBezTo>
                  <a:pt x="6507067" y="2402744"/>
                  <a:pt x="6536479" y="2392308"/>
                  <a:pt x="6565891" y="2392308"/>
                </a:cubicBezTo>
                <a:cubicBezTo>
                  <a:pt x="6588662" y="2392308"/>
                  <a:pt x="6608705" y="2396577"/>
                  <a:pt x="6626020" y="2405116"/>
                </a:cubicBezTo>
                <a:cubicBezTo>
                  <a:pt x="6643335" y="2413655"/>
                  <a:pt x="6657449" y="2425990"/>
                  <a:pt x="6668359" y="2442119"/>
                </a:cubicBezTo>
                <a:cubicBezTo>
                  <a:pt x="6679270" y="2458248"/>
                  <a:pt x="6687572" y="2477461"/>
                  <a:pt x="6693265" y="2499757"/>
                </a:cubicBezTo>
                <a:cubicBezTo>
                  <a:pt x="6698957" y="2522054"/>
                  <a:pt x="6701803" y="2551465"/>
                  <a:pt x="6701803" y="2587994"/>
                </a:cubicBezTo>
                <a:lnTo>
                  <a:pt x="6701803" y="2962998"/>
                </a:lnTo>
                <a:cubicBezTo>
                  <a:pt x="6701803" y="2966794"/>
                  <a:pt x="6702753" y="2969996"/>
                  <a:pt x="6704650" y="2972605"/>
                </a:cubicBezTo>
                <a:cubicBezTo>
                  <a:pt x="6706547" y="2975214"/>
                  <a:pt x="6709631" y="2977467"/>
                  <a:pt x="6713901" y="2979365"/>
                </a:cubicBezTo>
                <a:cubicBezTo>
                  <a:pt x="6718170" y="2981262"/>
                  <a:pt x="6724100" y="2982686"/>
                  <a:pt x="6731691" y="2983634"/>
                </a:cubicBezTo>
                <a:cubicBezTo>
                  <a:pt x="6739281" y="2984583"/>
                  <a:pt x="6749005" y="2985058"/>
                  <a:pt x="6760865" y="2985058"/>
                </a:cubicBezTo>
                <a:cubicBezTo>
                  <a:pt x="6772251" y="2985058"/>
                  <a:pt x="6781739" y="2984583"/>
                  <a:pt x="6789329" y="2983634"/>
                </a:cubicBezTo>
                <a:cubicBezTo>
                  <a:pt x="6796919" y="2982686"/>
                  <a:pt x="6802849" y="2981262"/>
                  <a:pt x="6807118" y="2979365"/>
                </a:cubicBezTo>
                <a:cubicBezTo>
                  <a:pt x="6811387" y="2977467"/>
                  <a:pt x="6814471" y="2975214"/>
                  <a:pt x="6816369" y="2972605"/>
                </a:cubicBezTo>
                <a:cubicBezTo>
                  <a:pt x="6818267" y="2969996"/>
                  <a:pt x="6819215" y="2966794"/>
                  <a:pt x="6819215" y="2962998"/>
                </a:cubicBezTo>
                <a:lnTo>
                  <a:pt x="6819215" y="2572339"/>
                </a:lnTo>
                <a:cubicBezTo>
                  <a:pt x="6819215" y="2526797"/>
                  <a:pt x="6815301" y="2487779"/>
                  <a:pt x="6807474" y="2455283"/>
                </a:cubicBezTo>
                <a:cubicBezTo>
                  <a:pt x="6799647" y="2422787"/>
                  <a:pt x="6786719" y="2394443"/>
                  <a:pt x="6768693" y="2370249"/>
                </a:cubicBezTo>
                <a:cubicBezTo>
                  <a:pt x="6750666" y="2346055"/>
                  <a:pt x="6727065" y="2326723"/>
                  <a:pt x="6697890" y="2312254"/>
                </a:cubicBezTo>
                <a:cubicBezTo>
                  <a:pt x="6668715" y="2297786"/>
                  <a:pt x="6632780" y="2290551"/>
                  <a:pt x="6590085" y="2290551"/>
                </a:cubicBezTo>
                <a:close/>
                <a:moveTo>
                  <a:pt x="3630554" y="2290551"/>
                </a:moveTo>
                <a:cubicBezTo>
                  <a:pt x="3605886" y="2290551"/>
                  <a:pt x="3581455" y="2292804"/>
                  <a:pt x="3557261" y="2297311"/>
                </a:cubicBezTo>
                <a:cubicBezTo>
                  <a:pt x="3533067" y="2301818"/>
                  <a:pt x="3510771" y="2307511"/>
                  <a:pt x="3490372" y="2314389"/>
                </a:cubicBezTo>
                <a:cubicBezTo>
                  <a:pt x="3469973" y="2321268"/>
                  <a:pt x="3451947" y="2328858"/>
                  <a:pt x="3436292" y="2337160"/>
                </a:cubicBezTo>
                <a:cubicBezTo>
                  <a:pt x="3420637" y="2345462"/>
                  <a:pt x="3409607" y="2352696"/>
                  <a:pt x="3403203" y="2358863"/>
                </a:cubicBezTo>
                <a:cubicBezTo>
                  <a:pt x="3396799" y="2365030"/>
                  <a:pt x="3392767" y="2371553"/>
                  <a:pt x="3391106" y="2378432"/>
                </a:cubicBezTo>
                <a:cubicBezTo>
                  <a:pt x="3389446" y="2385311"/>
                  <a:pt x="3388616" y="2394680"/>
                  <a:pt x="3388616" y="2406540"/>
                </a:cubicBezTo>
                <a:cubicBezTo>
                  <a:pt x="3388616" y="2413655"/>
                  <a:pt x="3389090" y="2420178"/>
                  <a:pt x="3390039" y="2426108"/>
                </a:cubicBezTo>
                <a:cubicBezTo>
                  <a:pt x="3390988" y="2432038"/>
                  <a:pt x="3392529" y="2436900"/>
                  <a:pt x="3394664" y="2440696"/>
                </a:cubicBezTo>
                <a:cubicBezTo>
                  <a:pt x="3396799" y="2444491"/>
                  <a:pt x="3399289" y="2447337"/>
                  <a:pt x="3402136" y="2449235"/>
                </a:cubicBezTo>
                <a:cubicBezTo>
                  <a:pt x="3404982" y="2451132"/>
                  <a:pt x="3408303" y="2452081"/>
                  <a:pt x="3412098" y="2452081"/>
                </a:cubicBezTo>
                <a:cubicBezTo>
                  <a:pt x="3417791" y="2452081"/>
                  <a:pt x="3426448" y="2448642"/>
                  <a:pt x="3438071" y="2441763"/>
                </a:cubicBezTo>
                <a:cubicBezTo>
                  <a:pt x="3449693" y="2434884"/>
                  <a:pt x="3464162" y="2427294"/>
                  <a:pt x="3481477" y="2418992"/>
                </a:cubicBezTo>
                <a:cubicBezTo>
                  <a:pt x="3498793" y="2410690"/>
                  <a:pt x="3518954" y="2403100"/>
                  <a:pt x="3541962" y="2396221"/>
                </a:cubicBezTo>
                <a:cubicBezTo>
                  <a:pt x="3564970" y="2389343"/>
                  <a:pt x="3590943" y="2385904"/>
                  <a:pt x="3619881" y="2385904"/>
                </a:cubicBezTo>
                <a:cubicBezTo>
                  <a:pt x="3646921" y="2385904"/>
                  <a:pt x="3669692" y="2389106"/>
                  <a:pt x="3688193" y="2395510"/>
                </a:cubicBezTo>
                <a:cubicBezTo>
                  <a:pt x="3706694" y="2401914"/>
                  <a:pt x="3721756" y="2411402"/>
                  <a:pt x="3733378" y="2423973"/>
                </a:cubicBezTo>
                <a:cubicBezTo>
                  <a:pt x="3745001" y="2436545"/>
                  <a:pt x="3753421" y="2452318"/>
                  <a:pt x="3758640" y="2471294"/>
                </a:cubicBezTo>
                <a:cubicBezTo>
                  <a:pt x="3763858" y="2490269"/>
                  <a:pt x="3766467" y="2512091"/>
                  <a:pt x="3766467" y="2536760"/>
                </a:cubicBezTo>
                <a:lnTo>
                  <a:pt x="3766467" y="2586571"/>
                </a:lnTo>
                <a:lnTo>
                  <a:pt x="3678231" y="2586571"/>
                </a:lnTo>
                <a:cubicBezTo>
                  <a:pt x="3628420" y="2586571"/>
                  <a:pt x="3583590" y="2590959"/>
                  <a:pt x="3543741" y="2599735"/>
                </a:cubicBezTo>
                <a:cubicBezTo>
                  <a:pt x="3503892" y="2608511"/>
                  <a:pt x="3470211" y="2621675"/>
                  <a:pt x="3442696" y="2639227"/>
                </a:cubicBezTo>
                <a:cubicBezTo>
                  <a:pt x="3415181" y="2656780"/>
                  <a:pt x="3394071" y="2678839"/>
                  <a:pt x="3379365" y="2705405"/>
                </a:cubicBezTo>
                <a:cubicBezTo>
                  <a:pt x="3364659" y="2731971"/>
                  <a:pt x="3357306" y="2763280"/>
                  <a:pt x="3357306" y="2799334"/>
                </a:cubicBezTo>
                <a:cubicBezTo>
                  <a:pt x="3357306" y="2830169"/>
                  <a:pt x="3362643" y="2857684"/>
                  <a:pt x="3373317" y="2881878"/>
                </a:cubicBezTo>
                <a:cubicBezTo>
                  <a:pt x="3383990" y="2906072"/>
                  <a:pt x="3398934" y="2926470"/>
                  <a:pt x="3418146" y="2943074"/>
                </a:cubicBezTo>
                <a:cubicBezTo>
                  <a:pt x="3437359" y="2959678"/>
                  <a:pt x="3460604" y="2972368"/>
                  <a:pt x="3487882" y="2981144"/>
                </a:cubicBezTo>
                <a:cubicBezTo>
                  <a:pt x="3515159" y="2989920"/>
                  <a:pt x="3545639" y="2994308"/>
                  <a:pt x="3579320" y="2994308"/>
                </a:cubicBezTo>
                <a:cubicBezTo>
                  <a:pt x="3617746" y="2994308"/>
                  <a:pt x="3654155" y="2986006"/>
                  <a:pt x="3688549" y="2969403"/>
                </a:cubicBezTo>
                <a:cubicBezTo>
                  <a:pt x="3722942" y="2952799"/>
                  <a:pt x="3754133" y="2929554"/>
                  <a:pt x="3782122" y="2899667"/>
                </a:cubicBezTo>
                <a:lnTo>
                  <a:pt x="3782122" y="2963710"/>
                </a:lnTo>
                <a:cubicBezTo>
                  <a:pt x="3782122" y="2969403"/>
                  <a:pt x="3783782" y="2973672"/>
                  <a:pt x="3787103" y="2976519"/>
                </a:cubicBezTo>
                <a:cubicBezTo>
                  <a:pt x="3790424" y="2979365"/>
                  <a:pt x="3795761" y="2981500"/>
                  <a:pt x="3803114" y="2982923"/>
                </a:cubicBezTo>
                <a:cubicBezTo>
                  <a:pt x="3810467" y="2984346"/>
                  <a:pt x="3820310" y="2985058"/>
                  <a:pt x="3832644" y="2985058"/>
                </a:cubicBezTo>
                <a:cubicBezTo>
                  <a:pt x="3845453" y="2985058"/>
                  <a:pt x="3855178" y="2984346"/>
                  <a:pt x="3861819" y="2982923"/>
                </a:cubicBezTo>
                <a:cubicBezTo>
                  <a:pt x="3868461" y="2981500"/>
                  <a:pt x="3873679" y="2979365"/>
                  <a:pt x="3877474" y="2976519"/>
                </a:cubicBezTo>
                <a:cubicBezTo>
                  <a:pt x="3881269" y="2973672"/>
                  <a:pt x="3883167" y="2969403"/>
                  <a:pt x="3883167" y="2963710"/>
                </a:cubicBezTo>
                <a:lnTo>
                  <a:pt x="3883167" y="2531778"/>
                </a:lnTo>
                <a:cubicBezTo>
                  <a:pt x="3883167" y="2491930"/>
                  <a:pt x="3878660" y="2457062"/>
                  <a:pt x="3869647" y="2427176"/>
                </a:cubicBezTo>
                <a:cubicBezTo>
                  <a:pt x="3860633" y="2397289"/>
                  <a:pt x="3846164" y="2372265"/>
                  <a:pt x="3826240" y="2352103"/>
                </a:cubicBezTo>
                <a:cubicBezTo>
                  <a:pt x="3806316" y="2331942"/>
                  <a:pt x="3780224" y="2316643"/>
                  <a:pt x="3747966" y="2306206"/>
                </a:cubicBezTo>
                <a:cubicBezTo>
                  <a:pt x="3715707" y="2295769"/>
                  <a:pt x="3676570" y="2290551"/>
                  <a:pt x="3630554" y="2290551"/>
                </a:cubicBezTo>
                <a:close/>
                <a:moveTo>
                  <a:pt x="4172614" y="2129022"/>
                </a:moveTo>
                <a:cubicBezTo>
                  <a:pt x="4161229" y="2129022"/>
                  <a:pt x="4151741" y="2129496"/>
                  <a:pt x="4144151" y="2130445"/>
                </a:cubicBezTo>
                <a:cubicBezTo>
                  <a:pt x="4136561" y="2131393"/>
                  <a:pt x="4130512" y="2132935"/>
                  <a:pt x="4126006" y="2135070"/>
                </a:cubicBezTo>
                <a:cubicBezTo>
                  <a:pt x="4121499" y="2137205"/>
                  <a:pt x="4118415" y="2139695"/>
                  <a:pt x="4116755" y="2142542"/>
                </a:cubicBezTo>
                <a:cubicBezTo>
                  <a:pt x="4115095" y="2145388"/>
                  <a:pt x="4114264" y="2148472"/>
                  <a:pt x="4114264" y="2151792"/>
                </a:cubicBezTo>
                <a:lnTo>
                  <a:pt x="4114264" y="2304071"/>
                </a:lnTo>
                <a:lnTo>
                  <a:pt x="4025316" y="2304071"/>
                </a:lnTo>
                <a:cubicBezTo>
                  <a:pt x="4021521" y="2304071"/>
                  <a:pt x="4018082" y="2304901"/>
                  <a:pt x="4014998" y="2306562"/>
                </a:cubicBezTo>
                <a:cubicBezTo>
                  <a:pt x="4011915" y="2308222"/>
                  <a:pt x="4009424" y="2311068"/>
                  <a:pt x="4007527" y="2315101"/>
                </a:cubicBezTo>
                <a:cubicBezTo>
                  <a:pt x="4005629" y="2319133"/>
                  <a:pt x="4004087" y="2324233"/>
                  <a:pt x="4002901" y="2330400"/>
                </a:cubicBezTo>
                <a:cubicBezTo>
                  <a:pt x="4001715" y="2336567"/>
                  <a:pt x="4001122" y="2344157"/>
                  <a:pt x="4001122" y="2353171"/>
                </a:cubicBezTo>
                <a:cubicBezTo>
                  <a:pt x="4001122" y="2370249"/>
                  <a:pt x="4003257" y="2382583"/>
                  <a:pt x="4007527" y="2390173"/>
                </a:cubicBezTo>
                <a:cubicBezTo>
                  <a:pt x="4011796" y="2397763"/>
                  <a:pt x="4017489" y="2401559"/>
                  <a:pt x="4024605" y="2401559"/>
                </a:cubicBezTo>
                <a:lnTo>
                  <a:pt x="4114264" y="2401559"/>
                </a:lnTo>
                <a:lnTo>
                  <a:pt x="4114264" y="2775852"/>
                </a:lnTo>
                <a:cubicBezTo>
                  <a:pt x="4114264" y="2812854"/>
                  <a:pt x="4117704" y="2844994"/>
                  <a:pt x="4124582" y="2872271"/>
                </a:cubicBezTo>
                <a:cubicBezTo>
                  <a:pt x="4131461" y="2899549"/>
                  <a:pt x="4142491" y="2922082"/>
                  <a:pt x="4157671" y="2939872"/>
                </a:cubicBezTo>
                <a:cubicBezTo>
                  <a:pt x="4172851" y="2957662"/>
                  <a:pt x="4192301" y="2970944"/>
                  <a:pt x="4216021" y="2979721"/>
                </a:cubicBezTo>
                <a:cubicBezTo>
                  <a:pt x="4239740" y="2988497"/>
                  <a:pt x="4268204" y="2992885"/>
                  <a:pt x="4301411" y="2992885"/>
                </a:cubicBezTo>
                <a:cubicBezTo>
                  <a:pt x="4312322" y="2992885"/>
                  <a:pt x="4323233" y="2992173"/>
                  <a:pt x="4334144" y="2990750"/>
                </a:cubicBezTo>
                <a:cubicBezTo>
                  <a:pt x="4345055" y="2989327"/>
                  <a:pt x="4355373" y="2987548"/>
                  <a:pt x="4365098" y="2985413"/>
                </a:cubicBezTo>
                <a:cubicBezTo>
                  <a:pt x="4374823" y="2983279"/>
                  <a:pt x="4383480" y="2980551"/>
                  <a:pt x="4391071" y="2977230"/>
                </a:cubicBezTo>
                <a:cubicBezTo>
                  <a:pt x="4398661" y="2973909"/>
                  <a:pt x="4404354" y="2970351"/>
                  <a:pt x="4408149" y="2966556"/>
                </a:cubicBezTo>
                <a:cubicBezTo>
                  <a:pt x="4411944" y="2962761"/>
                  <a:pt x="4414790" y="2956831"/>
                  <a:pt x="4416688" y="2948767"/>
                </a:cubicBezTo>
                <a:cubicBezTo>
                  <a:pt x="4418585" y="2940702"/>
                  <a:pt x="4419534" y="2929791"/>
                  <a:pt x="4419534" y="2916034"/>
                </a:cubicBezTo>
                <a:cubicBezTo>
                  <a:pt x="4419534" y="2907495"/>
                  <a:pt x="4419059" y="2900379"/>
                  <a:pt x="4418111" y="2894686"/>
                </a:cubicBezTo>
                <a:cubicBezTo>
                  <a:pt x="4417162" y="2888994"/>
                  <a:pt x="4416095" y="2884487"/>
                  <a:pt x="4414909" y="2881166"/>
                </a:cubicBezTo>
                <a:cubicBezTo>
                  <a:pt x="4413723" y="2877845"/>
                  <a:pt x="4412063" y="2875592"/>
                  <a:pt x="4409928" y="2874406"/>
                </a:cubicBezTo>
                <a:cubicBezTo>
                  <a:pt x="4407793" y="2873220"/>
                  <a:pt x="4405540" y="2872627"/>
                  <a:pt x="4403168" y="2872627"/>
                </a:cubicBezTo>
                <a:cubicBezTo>
                  <a:pt x="4399373" y="2872627"/>
                  <a:pt x="4395103" y="2873695"/>
                  <a:pt x="4390359" y="2875829"/>
                </a:cubicBezTo>
                <a:cubicBezTo>
                  <a:pt x="4385615" y="2877964"/>
                  <a:pt x="4379922" y="2880217"/>
                  <a:pt x="4373281" y="2882589"/>
                </a:cubicBezTo>
                <a:cubicBezTo>
                  <a:pt x="4366640" y="2884961"/>
                  <a:pt x="4359049" y="2887215"/>
                  <a:pt x="4350510" y="2889349"/>
                </a:cubicBezTo>
                <a:cubicBezTo>
                  <a:pt x="4341971" y="2891484"/>
                  <a:pt x="4332246" y="2892552"/>
                  <a:pt x="4321335" y="2892552"/>
                </a:cubicBezTo>
                <a:cubicBezTo>
                  <a:pt x="4287654" y="2892552"/>
                  <a:pt x="4264290" y="2881285"/>
                  <a:pt x="4251244" y="2858751"/>
                </a:cubicBezTo>
                <a:cubicBezTo>
                  <a:pt x="4238199" y="2836218"/>
                  <a:pt x="4231676" y="2802892"/>
                  <a:pt x="4231676" y="2758774"/>
                </a:cubicBezTo>
                <a:lnTo>
                  <a:pt x="4231676" y="2401559"/>
                </a:lnTo>
                <a:lnTo>
                  <a:pt x="4396052" y="2401559"/>
                </a:lnTo>
                <a:cubicBezTo>
                  <a:pt x="4403168" y="2401559"/>
                  <a:pt x="4408860" y="2397763"/>
                  <a:pt x="4413130" y="2390173"/>
                </a:cubicBezTo>
                <a:cubicBezTo>
                  <a:pt x="4417399" y="2382583"/>
                  <a:pt x="4419534" y="2370249"/>
                  <a:pt x="4419534" y="2353171"/>
                </a:cubicBezTo>
                <a:cubicBezTo>
                  <a:pt x="4419534" y="2344157"/>
                  <a:pt x="4419059" y="2336567"/>
                  <a:pt x="4418111" y="2330400"/>
                </a:cubicBezTo>
                <a:cubicBezTo>
                  <a:pt x="4417162" y="2324233"/>
                  <a:pt x="4415620" y="2319133"/>
                  <a:pt x="4413486" y="2315101"/>
                </a:cubicBezTo>
                <a:cubicBezTo>
                  <a:pt x="4411351" y="2311068"/>
                  <a:pt x="4408860" y="2308222"/>
                  <a:pt x="4406014" y="2306562"/>
                </a:cubicBezTo>
                <a:cubicBezTo>
                  <a:pt x="4403168" y="2304901"/>
                  <a:pt x="4399847" y="2304071"/>
                  <a:pt x="4396052" y="2304071"/>
                </a:cubicBezTo>
                <a:lnTo>
                  <a:pt x="4231676" y="2304071"/>
                </a:lnTo>
                <a:lnTo>
                  <a:pt x="4231676" y="2151792"/>
                </a:lnTo>
                <a:cubicBezTo>
                  <a:pt x="4231676" y="2148472"/>
                  <a:pt x="4230727" y="2145388"/>
                  <a:pt x="4228830" y="2142542"/>
                </a:cubicBezTo>
                <a:cubicBezTo>
                  <a:pt x="4226932" y="2139695"/>
                  <a:pt x="4223848" y="2137205"/>
                  <a:pt x="4219579" y="2135070"/>
                </a:cubicBezTo>
                <a:cubicBezTo>
                  <a:pt x="4215309" y="2132935"/>
                  <a:pt x="4209380" y="2131393"/>
                  <a:pt x="4201789" y="2130445"/>
                </a:cubicBezTo>
                <a:cubicBezTo>
                  <a:pt x="4194199" y="2129496"/>
                  <a:pt x="4184474" y="2129022"/>
                  <a:pt x="4172614" y="2129022"/>
                </a:cubicBezTo>
                <a:close/>
                <a:moveTo>
                  <a:pt x="2149380" y="2055728"/>
                </a:moveTo>
                <a:cubicBezTo>
                  <a:pt x="2134200" y="2055728"/>
                  <a:pt x="2122102" y="2056203"/>
                  <a:pt x="2113089" y="2057152"/>
                </a:cubicBezTo>
                <a:cubicBezTo>
                  <a:pt x="2104076" y="2058100"/>
                  <a:pt x="2097553" y="2060235"/>
                  <a:pt x="2093520" y="2063556"/>
                </a:cubicBezTo>
                <a:cubicBezTo>
                  <a:pt x="2089488" y="2066876"/>
                  <a:pt x="2087591" y="2071620"/>
                  <a:pt x="2087828" y="2077787"/>
                </a:cubicBezTo>
                <a:cubicBezTo>
                  <a:pt x="2088065" y="2083955"/>
                  <a:pt x="2089607" y="2092494"/>
                  <a:pt x="2092453" y="2103404"/>
                </a:cubicBezTo>
                <a:lnTo>
                  <a:pt x="2335815" y="2953748"/>
                </a:lnTo>
                <a:cubicBezTo>
                  <a:pt x="2337238" y="2960389"/>
                  <a:pt x="2339729" y="2965726"/>
                  <a:pt x="2343287" y="2969758"/>
                </a:cubicBezTo>
                <a:cubicBezTo>
                  <a:pt x="2346844" y="2973791"/>
                  <a:pt x="2351944" y="2976874"/>
                  <a:pt x="2358586" y="2979009"/>
                </a:cubicBezTo>
                <a:cubicBezTo>
                  <a:pt x="2365227" y="2981144"/>
                  <a:pt x="2373766" y="2982686"/>
                  <a:pt x="2384203" y="2983634"/>
                </a:cubicBezTo>
                <a:cubicBezTo>
                  <a:pt x="2394639" y="2984583"/>
                  <a:pt x="2407685" y="2985058"/>
                  <a:pt x="2423340" y="2985058"/>
                </a:cubicBezTo>
                <a:cubicBezTo>
                  <a:pt x="2438520" y="2985058"/>
                  <a:pt x="2450973" y="2984583"/>
                  <a:pt x="2460698" y="2983634"/>
                </a:cubicBezTo>
                <a:cubicBezTo>
                  <a:pt x="2470423" y="2982686"/>
                  <a:pt x="2478369" y="2981144"/>
                  <a:pt x="2484536" y="2979009"/>
                </a:cubicBezTo>
                <a:cubicBezTo>
                  <a:pt x="2490703" y="2976874"/>
                  <a:pt x="2495447" y="2973791"/>
                  <a:pt x="2498768" y="2969758"/>
                </a:cubicBezTo>
                <a:cubicBezTo>
                  <a:pt x="2502088" y="2965726"/>
                  <a:pt x="2504460" y="2960389"/>
                  <a:pt x="2505884" y="2953748"/>
                </a:cubicBezTo>
                <a:lnTo>
                  <a:pt x="2683780" y="2258530"/>
                </a:lnTo>
                <a:lnTo>
                  <a:pt x="2685203" y="2258530"/>
                </a:lnTo>
                <a:lnTo>
                  <a:pt x="2878042" y="2953748"/>
                </a:lnTo>
                <a:cubicBezTo>
                  <a:pt x="2879940" y="2960389"/>
                  <a:pt x="2882549" y="2965726"/>
                  <a:pt x="2885870" y="2969758"/>
                </a:cubicBezTo>
                <a:cubicBezTo>
                  <a:pt x="2889190" y="2973791"/>
                  <a:pt x="2894171" y="2976874"/>
                  <a:pt x="2900813" y="2979009"/>
                </a:cubicBezTo>
                <a:cubicBezTo>
                  <a:pt x="2907454" y="2981144"/>
                  <a:pt x="2915875" y="2982686"/>
                  <a:pt x="2926074" y="2983634"/>
                </a:cubicBezTo>
                <a:cubicBezTo>
                  <a:pt x="2936274" y="2984583"/>
                  <a:pt x="2948726" y="2985058"/>
                  <a:pt x="2963432" y="2985058"/>
                </a:cubicBezTo>
                <a:cubicBezTo>
                  <a:pt x="2977664" y="2985058"/>
                  <a:pt x="2989642" y="2984583"/>
                  <a:pt x="2999367" y="2983634"/>
                </a:cubicBezTo>
                <a:cubicBezTo>
                  <a:pt x="3009092" y="2982686"/>
                  <a:pt x="3017276" y="2981144"/>
                  <a:pt x="3023917" y="2979009"/>
                </a:cubicBezTo>
                <a:cubicBezTo>
                  <a:pt x="3030558" y="2976874"/>
                  <a:pt x="3035777" y="2973791"/>
                  <a:pt x="3039572" y="2969758"/>
                </a:cubicBezTo>
                <a:cubicBezTo>
                  <a:pt x="3043367" y="2965726"/>
                  <a:pt x="3046213" y="2960389"/>
                  <a:pt x="3048111" y="2953748"/>
                </a:cubicBezTo>
                <a:lnTo>
                  <a:pt x="3292184" y="2104116"/>
                </a:lnTo>
                <a:cubicBezTo>
                  <a:pt x="3294556" y="2093205"/>
                  <a:pt x="3295861" y="2084666"/>
                  <a:pt x="3296098" y="2078499"/>
                </a:cubicBezTo>
                <a:cubicBezTo>
                  <a:pt x="3296335" y="2072332"/>
                  <a:pt x="3294556" y="2067588"/>
                  <a:pt x="3290761" y="2064267"/>
                </a:cubicBezTo>
                <a:cubicBezTo>
                  <a:pt x="3286966" y="2060947"/>
                  <a:pt x="3280918" y="2058693"/>
                  <a:pt x="3272616" y="2057507"/>
                </a:cubicBezTo>
                <a:cubicBezTo>
                  <a:pt x="3264314" y="2056321"/>
                  <a:pt x="3253047" y="2055728"/>
                  <a:pt x="3238816" y="2055728"/>
                </a:cubicBezTo>
                <a:cubicBezTo>
                  <a:pt x="3225058" y="2055728"/>
                  <a:pt x="3214029" y="2056203"/>
                  <a:pt x="3205727" y="2057152"/>
                </a:cubicBezTo>
                <a:cubicBezTo>
                  <a:pt x="3197425" y="2058100"/>
                  <a:pt x="3191021" y="2059523"/>
                  <a:pt x="3186514" y="2061421"/>
                </a:cubicBezTo>
                <a:cubicBezTo>
                  <a:pt x="3182007" y="2063319"/>
                  <a:pt x="3179042" y="2066046"/>
                  <a:pt x="3177619" y="2069604"/>
                </a:cubicBezTo>
                <a:cubicBezTo>
                  <a:pt x="3176196" y="2073162"/>
                  <a:pt x="3174773" y="2077313"/>
                  <a:pt x="3173350" y="2082057"/>
                </a:cubicBezTo>
                <a:lnTo>
                  <a:pt x="2970548" y="2852703"/>
                </a:lnTo>
                <a:lnTo>
                  <a:pt x="2969125" y="2852703"/>
                </a:lnTo>
                <a:lnTo>
                  <a:pt x="2757784" y="2082769"/>
                </a:lnTo>
                <a:cubicBezTo>
                  <a:pt x="2756361" y="2077550"/>
                  <a:pt x="2754582" y="2073162"/>
                  <a:pt x="2752448" y="2069604"/>
                </a:cubicBezTo>
                <a:cubicBezTo>
                  <a:pt x="2750313" y="2066046"/>
                  <a:pt x="2746873" y="2063319"/>
                  <a:pt x="2742130" y="2061421"/>
                </a:cubicBezTo>
                <a:cubicBezTo>
                  <a:pt x="2737386" y="2059523"/>
                  <a:pt x="2731100" y="2058100"/>
                  <a:pt x="2723273" y="2057152"/>
                </a:cubicBezTo>
                <a:cubicBezTo>
                  <a:pt x="2715445" y="2056203"/>
                  <a:pt x="2704890" y="2055728"/>
                  <a:pt x="2691607" y="2055728"/>
                </a:cubicBezTo>
                <a:cubicBezTo>
                  <a:pt x="2677375" y="2055728"/>
                  <a:pt x="2665872" y="2056203"/>
                  <a:pt x="2657095" y="2057152"/>
                </a:cubicBezTo>
                <a:cubicBezTo>
                  <a:pt x="2648319" y="2058100"/>
                  <a:pt x="2641559" y="2059523"/>
                  <a:pt x="2636815" y="2061421"/>
                </a:cubicBezTo>
                <a:cubicBezTo>
                  <a:pt x="2632071" y="2063319"/>
                  <a:pt x="2628632" y="2066046"/>
                  <a:pt x="2626497" y="2069604"/>
                </a:cubicBezTo>
                <a:cubicBezTo>
                  <a:pt x="2624362" y="2073162"/>
                  <a:pt x="2622583" y="2077550"/>
                  <a:pt x="2621160" y="2082769"/>
                </a:cubicBezTo>
                <a:lnTo>
                  <a:pt x="2424763" y="2852703"/>
                </a:lnTo>
                <a:lnTo>
                  <a:pt x="2424051" y="2852703"/>
                </a:lnTo>
                <a:lnTo>
                  <a:pt x="2216980" y="2081345"/>
                </a:lnTo>
                <a:cubicBezTo>
                  <a:pt x="2216031" y="2076127"/>
                  <a:pt x="2214727" y="2071858"/>
                  <a:pt x="2213067" y="2068537"/>
                </a:cubicBezTo>
                <a:cubicBezTo>
                  <a:pt x="2211406" y="2065216"/>
                  <a:pt x="2208323" y="2062607"/>
                  <a:pt x="2203816" y="2060709"/>
                </a:cubicBezTo>
                <a:cubicBezTo>
                  <a:pt x="2199309" y="2058812"/>
                  <a:pt x="2192786" y="2057507"/>
                  <a:pt x="2184248" y="2056796"/>
                </a:cubicBezTo>
                <a:cubicBezTo>
                  <a:pt x="2175708" y="2056084"/>
                  <a:pt x="2164086" y="2055728"/>
                  <a:pt x="2149380" y="2055728"/>
                </a:cubicBezTo>
                <a:close/>
                <a:moveTo>
                  <a:pt x="5993424" y="2036516"/>
                </a:moveTo>
                <a:cubicBezTo>
                  <a:pt x="5965435" y="2036516"/>
                  <a:pt x="5946222" y="2041497"/>
                  <a:pt x="5935786" y="2051459"/>
                </a:cubicBezTo>
                <a:cubicBezTo>
                  <a:pt x="5925349" y="2061421"/>
                  <a:pt x="5920131" y="2080159"/>
                  <a:pt x="5920131" y="2107674"/>
                </a:cubicBezTo>
                <a:cubicBezTo>
                  <a:pt x="5920131" y="2134714"/>
                  <a:pt x="5925230" y="2153097"/>
                  <a:pt x="5935430" y="2162822"/>
                </a:cubicBezTo>
                <a:cubicBezTo>
                  <a:pt x="5945629" y="2172547"/>
                  <a:pt x="5964486" y="2177409"/>
                  <a:pt x="5992001" y="2177409"/>
                </a:cubicBezTo>
                <a:cubicBezTo>
                  <a:pt x="6019990" y="2177409"/>
                  <a:pt x="6039203" y="2172428"/>
                  <a:pt x="6049639" y="2162466"/>
                </a:cubicBezTo>
                <a:cubicBezTo>
                  <a:pt x="6060076" y="2152504"/>
                  <a:pt x="6065294" y="2133765"/>
                  <a:pt x="6065294" y="2106251"/>
                </a:cubicBezTo>
                <a:cubicBezTo>
                  <a:pt x="6065294" y="2079211"/>
                  <a:pt x="6060194" y="2060828"/>
                  <a:pt x="6049995" y="2051103"/>
                </a:cubicBezTo>
                <a:cubicBezTo>
                  <a:pt x="6039796" y="2041378"/>
                  <a:pt x="6020939" y="2036516"/>
                  <a:pt x="5993424" y="2036516"/>
                </a:cubicBezTo>
                <a:close/>
                <a:moveTo>
                  <a:pt x="5230712" y="1989551"/>
                </a:moveTo>
                <a:cubicBezTo>
                  <a:pt x="5219327" y="1989551"/>
                  <a:pt x="5209839" y="1990025"/>
                  <a:pt x="5202249" y="1990974"/>
                </a:cubicBezTo>
                <a:cubicBezTo>
                  <a:pt x="5194659" y="1991923"/>
                  <a:pt x="5188610" y="1993346"/>
                  <a:pt x="5184104" y="1995244"/>
                </a:cubicBezTo>
                <a:cubicBezTo>
                  <a:pt x="5179597" y="1997141"/>
                  <a:pt x="5176514" y="1999513"/>
                  <a:pt x="5174853" y="2002360"/>
                </a:cubicBezTo>
                <a:cubicBezTo>
                  <a:pt x="5173193" y="2005206"/>
                  <a:pt x="5172363" y="2008527"/>
                  <a:pt x="5172363" y="2012322"/>
                </a:cubicBezTo>
                <a:lnTo>
                  <a:pt x="5172363" y="2962998"/>
                </a:lnTo>
                <a:cubicBezTo>
                  <a:pt x="5172363" y="2966794"/>
                  <a:pt x="5173193" y="2969996"/>
                  <a:pt x="5174853" y="2972605"/>
                </a:cubicBezTo>
                <a:cubicBezTo>
                  <a:pt x="5176514" y="2975214"/>
                  <a:pt x="5179597" y="2977467"/>
                  <a:pt x="5184104" y="2979365"/>
                </a:cubicBezTo>
                <a:cubicBezTo>
                  <a:pt x="5188610" y="2981262"/>
                  <a:pt x="5194659" y="2982686"/>
                  <a:pt x="5202249" y="2983634"/>
                </a:cubicBezTo>
                <a:cubicBezTo>
                  <a:pt x="5209839" y="2984583"/>
                  <a:pt x="5219327" y="2985058"/>
                  <a:pt x="5230712" y="2985058"/>
                </a:cubicBezTo>
                <a:cubicBezTo>
                  <a:pt x="5242572" y="2985058"/>
                  <a:pt x="5252297" y="2984583"/>
                  <a:pt x="5259887" y="2983634"/>
                </a:cubicBezTo>
                <a:cubicBezTo>
                  <a:pt x="5267478" y="2982686"/>
                  <a:pt x="5273407" y="2981262"/>
                  <a:pt x="5277677" y="2979365"/>
                </a:cubicBezTo>
                <a:cubicBezTo>
                  <a:pt x="5281946" y="2977467"/>
                  <a:pt x="5285030" y="2975214"/>
                  <a:pt x="5286928" y="2972605"/>
                </a:cubicBezTo>
                <a:cubicBezTo>
                  <a:pt x="5288825" y="2969996"/>
                  <a:pt x="5289774" y="2966794"/>
                  <a:pt x="5289774" y="2962998"/>
                </a:cubicBezTo>
                <a:lnTo>
                  <a:pt x="5289774" y="2515412"/>
                </a:lnTo>
                <a:cubicBezTo>
                  <a:pt x="5322032" y="2475089"/>
                  <a:pt x="5352868" y="2444491"/>
                  <a:pt x="5382280" y="2423618"/>
                </a:cubicBezTo>
                <a:cubicBezTo>
                  <a:pt x="5411692" y="2402744"/>
                  <a:pt x="5441104" y="2392308"/>
                  <a:pt x="5470516" y="2392308"/>
                </a:cubicBezTo>
                <a:cubicBezTo>
                  <a:pt x="5493287" y="2392308"/>
                  <a:pt x="5513330" y="2396577"/>
                  <a:pt x="5530645" y="2405116"/>
                </a:cubicBezTo>
                <a:cubicBezTo>
                  <a:pt x="5547960" y="2413655"/>
                  <a:pt x="5562074" y="2425990"/>
                  <a:pt x="5572984" y="2442119"/>
                </a:cubicBezTo>
                <a:cubicBezTo>
                  <a:pt x="5583895" y="2458248"/>
                  <a:pt x="5592197" y="2477461"/>
                  <a:pt x="5597890" y="2499757"/>
                </a:cubicBezTo>
                <a:cubicBezTo>
                  <a:pt x="5603583" y="2522054"/>
                  <a:pt x="5606429" y="2551465"/>
                  <a:pt x="5606429" y="2587994"/>
                </a:cubicBezTo>
                <a:lnTo>
                  <a:pt x="5606429" y="2962998"/>
                </a:lnTo>
                <a:cubicBezTo>
                  <a:pt x="5606429" y="2966794"/>
                  <a:pt x="5607378" y="2969996"/>
                  <a:pt x="5609275" y="2972605"/>
                </a:cubicBezTo>
                <a:cubicBezTo>
                  <a:pt x="5611173" y="2975214"/>
                  <a:pt x="5614256" y="2977467"/>
                  <a:pt x="5618526" y="2979365"/>
                </a:cubicBezTo>
                <a:cubicBezTo>
                  <a:pt x="5622795" y="2981262"/>
                  <a:pt x="5628725" y="2982686"/>
                  <a:pt x="5636316" y="2983634"/>
                </a:cubicBezTo>
                <a:cubicBezTo>
                  <a:pt x="5643906" y="2984583"/>
                  <a:pt x="5653631" y="2985058"/>
                  <a:pt x="5665490" y="2985058"/>
                </a:cubicBezTo>
                <a:cubicBezTo>
                  <a:pt x="5676876" y="2985058"/>
                  <a:pt x="5686364" y="2984583"/>
                  <a:pt x="5693954" y="2983634"/>
                </a:cubicBezTo>
                <a:cubicBezTo>
                  <a:pt x="5701544" y="2982686"/>
                  <a:pt x="5707474" y="2981262"/>
                  <a:pt x="5711743" y="2979365"/>
                </a:cubicBezTo>
                <a:cubicBezTo>
                  <a:pt x="5716013" y="2977467"/>
                  <a:pt x="5719097" y="2975214"/>
                  <a:pt x="5720994" y="2972605"/>
                </a:cubicBezTo>
                <a:cubicBezTo>
                  <a:pt x="5722892" y="2969996"/>
                  <a:pt x="5723840" y="2966794"/>
                  <a:pt x="5723840" y="2962998"/>
                </a:cubicBezTo>
                <a:lnTo>
                  <a:pt x="5723840" y="2573050"/>
                </a:lnTo>
                <a:cubicBezTo>
                  <a:pt x="5723840" y="2527035"/>
                  <a:pt x="5719927" y="2487779"/>
                  <a:pt x="5712099" y="2455283"/>
                </a:cubicBezTo>
                <a:cubicBezTo>
                  <a:pt x="5704272" y="2422787"/>
                  <a:pt x="5691345" y="2394443"/>
                  <a:pt x="5673318" y="2370249"/>
                </a:cubicBezTo>
                <a:cubicBezTo>
                  <a:pt x="5655291" y="2346055"/>
                  <a:pt x="5631690" y="2326723"/>
                  <a:pt x="5602515" y="2312254"/>
                </a:cubicBezTo>
                <a:cubicBezTo>
                  <a:pt x="5573340" y="2297786"/>
                  <a:pt x="5537405" y="2290551"/>
                  <a:pt x="5494710" y="2290551"/>
                </a:cubicBezTo>
                <a:cubicBezTo>
                  <a:pt x="5460080" y="2290551"/>
                  <a:pt x="5425687" y="2299209"/>
                  <a:pt x="5391530" y="2316524"/>
                </a:cubicBezTo>
                <a:cubicBezTo>
                  <a:pt x="5357374" y="2333839"/>
                  <a:pt x="5323456" y="2360286"/>
                  <a:pt x="5289774" y="2395866"/>
                </a:cubicBezTo>
                <a:lnTo>
                  <a:pt x="5289774" y="2012322"/>
                </a:lnTo>
                <a:cubicBezTo>
                  <a:pt x="5289774" y="2008527"/>
                  <a:pt x="5288825" y="2005206"/>
                  <a:pt x="5286928" y="2002360"/>
                </a:cubicBezTo>
                <a:cubicBezTo>
                  <a:pt x="5285030" y="1999513"/>
                  <a:pt x="5281946" y="1997141"/>
                  <a:pt x="5277677" y="1995244"/>
                </a:cubicBezTo>
                <a:cubicBezTo>
                  <a:pt x="5273407" y="1993346"/>
                  <a:pt x="5267478" y="1991923"/>
                  <a:pt x="5259887" y="1990974"/>
                </a:cubicBezTo>
                <a:cubicBezTo>
                  <a:pt x="5252297" y="1990025"/>
                  <a:pt x="5242572" y="1989551"/>
                  <a:pt x="5230712" y="1989551"/>
                </a:cubicBezTo>
                <a:close/>
                <a:moveTo>
                  <a:pt x="2246909" y="918649"/>
                </a:moveTo>
                <a:lnTo>
                  <a:pt x="2347242" y="918649"/>
                </a:lnTo>
                <a:lnTo>
                  <a:pt x="2347242" y="1054562"/>
                </a:lnTo>
                <a:cubicBezTo>
                  <a:pt x="2318304" y="1086820"/>
                  <a:pt x="2290671" y="1110777"/>
                  <a:pt x="2264343" y="1126432"/>
                </a:cubicBezTo>
                <a:cubicBezTo>
                  <a:pt x="2238014" y="1142086"/>
                  <a:pt x="2209432" y="1149914"/>
                  <a:pt x="2178597" y="1149914"/>
                </a:cubicBezTo>
                <a:cubicBezTo>
                  <a:pt x="2140646" y="1149914"/>
                  <a:pt x="2111115" y="1140070"/>
                  <a:pt x="2090005" y="1120383"/>
                </a:cubicBezTo>
                <a:cubicBezTo>
                  <a:pt x="2068895" y="1100696"/>
                  <a:pt x="2058339" y="1074249"/>
                  <a:pt x="2058339" y="1041042"/>
                </a:cubicBezTo>
                <a:cubicBezTo>
                  <a:pt x="2058339" y="1021592"/>
                  <a:pt x="2062015" y="1004395"/>
                  <a:pt x="2069368" y="989452"/>
                </a:cubicBezTo>
                <a:cubicBezTo>
                  <a:pt x="2076722" y="974508"/>
                  <a:pt x="2088225" y="961700"/>
                  <a:pt x="2103880" y="951026"/>
                </a:cubicBezTo>
                <a:cubicBezTo>
                  <a:pt x="2119536" y="940352"/>
                  <a:pt x="2139223" y="932288"/>
                  <a:pt x="2162942" y="926832"/>
                </a:cubicBezTo>
                <a:cubicBezTo>
                  <a:pt x="2186662" y="921377"/>
                  <a:pt x="2214650" y="918649"/>
                  <a:pt x="2246909" y="918649"/>
                </a:cubicBezTo>
                <a:close/>
                <a:moveTo>
                  <a:pt x="7649811" y="636150"/>
                </a:moveTo>
                <a:cubicBezTo>
                  <a:pt x="7687629" y="636150"/>
                  <a:pt x="7719222" y="642910"/>
                  <a:pt x="7744590" y="656430"/>
                </a:cubicBezTo>
                <a:cubicBezTo>
                  <a:pt x="7769959" y="669950"/>
                  <a:pt x="7790063" y="688333"/>
                  <a:pt x="7804902" y="711578"/>
                </a:cubicBezTo>
                <a:cubicBezTo>
                  <a:pt x="7819742" y="734823"/>
                  <a:pt x="7830393" y="761863"/>
                  <a:pt x="7836857" y="792698"/>
                </a:cubicBezTo>
                <a:cubicBezTo>
                  <a:pt x="7843321" y="823534"/>
                  <a:pt x="7846552" y="856267"/>
                  <a:pt x="7846552" y="890897"/>
                </a:cubicBezTo>
                <a:cubicBezTo>
                  <a:pt x="7846552" y="927900"/>
                  <a:pt x="7842722" y="961818"/>
                  <a:pt x="7835061" y="992654"/>
                </a:cubicBezTo>
                <a:cubicBezTo>
                  <a:pt x="7827401" y="1023489"/>
                  <a:pt x="7815433" y="1050055"/>
                  <a:pt x="7799159" y="1072351"/>
                </a:cubicBezTo>
                <a:cubicBezTo>
                  <a:pt x="7782886" y="1094648"/>
                  <a:pt x="7762065" y="1111963"/>
                  <a:pt x="7736696" y="1124297"/>
                </a:cubicBezTo>
                <a:cubicBezTo>
                  <a:pt x="7711327" y="1136631"/>
                  <a:pt x="7681409" y="1142798"/>
                  <a:pt x="7646941" y="1142798"/>
                </a:cubicBezTo>
                <a:cubicBezTo>
                  <a:pt x="7609124" y="1142798"/>
                  <a:pt x="7577531" y="1136038"/>
                  <a:pt x="7552161" y="1122518"/>
                </a:cubicBezTo>
                <a:cubicBezTo>
                  <a:pt x="7526793" y="1108998"/>
                  <a:pt x="7506571" y="1090734"/>
                  <a:pt x="7491494" y="1067726"/>
                </a:cubicBezTo>
                <a:cubicBezTo>
                  <a:pt x="7476417" y="1044718"/>
                  <a:pt x="7465647" y="1017796"/>
                  <a:pt x="7459183" y="986961"/>
                </a:cubicBezTo>
                <a:cubicBezTo>
                  <a:pt x="7452720" y="956126"/>
                  <a:pt x="7449487" y="923156"/>
                  <a:pt x="7449487" y="888051"/>
                </a:cubicBezTo>
                <a:cubicBezTo>
                  <a:pt x="7449487" y="851523"/>
                  <a:pt x="7453437" y="817841"/>
                  <a:pt x="7461335" y="787006"/>
                </a:cubicBezTo>
                <a:cubicBezTo>
                  <a:pt x="7469233" y="756170"/>
                  <a:pt x="7481319" y="729486"/>
                  <a:pt x="7497593" y="706953"/>
                </a:cubicBezTo>
                <a:cubicBezTo>
                  <a:pt x="7513867" y="684419"/>
                  <a:pt x="7534569" y="666985"/>
                  <a:pt x="7559700" y="654651"/>
                </a:cubicBezTo>
                <a:cubicBezTo>
                  <a:pt x="7584833" y="642317"/>
                  <a:pt x="7614869" y="636150"/>
                  <a:pt x="7649811" y="636150"/>
                </a:cubicBezTo>
                <a:close/>
                <a:moveTo>
                  <a:pt x="5354286" y="636150"/>
                </a:moveTo>
                <a:cubicBezTo>
                  <a:pt x="5392103" y="636150"/>
                  <a:pt x="5423697" y="642910"/>
                  <a:pt x="5449065" y="656430"/>
                </a:cubicBezTo>
                <a:cubicBezTo>
                  <a:pt x="5474434" y="669950"/>
                  <a:pt x="5494539" y="688333"/>
                  <a:pt x="5509378" y="711578"/>
                </a:cubicBezTo>
                <a:cubicBezTo>
                  <a:pt x="5524217" y="734823"/>
                  <a:pt x="5534869" y="761863"/>
                  <a:pt x="5541332" y="792698"/>
                </a:cubicBezTo>
                <a:cubicBezTo>
                  <a:pt x="5547796" y="823534"/>
                  <a:pt x="5551028" y="856267"/>
                  <a:pt x="5551028" y="890897"/>
                </a:cubicBezTo>
                <a:cubicBezTo>
                  <a:pt x="5551028" y="927900"/>
                  <a:pt x="5547198" y="961818"/>
                  <a:pt x="5539537" y="992654"/>
                </a:cubicBezTo>
                <a:cubicBezTo>
                  <a:pt x="5531876" y="1023489"/>
                  <a:pt x="5519909" y="1050055"/>
                  <a:pt x="5503635" y="1072351"/>
                </a:cubicBezTo>
                <a:cubicBezTo>
                  <a:pt x="5487361" y="1094648"/>
                  <a:pt x="5466540" y="1111963"/>
                  <a:pt x="5441172" y="1124297"/>
                </a:cubicBezTo>
                <a:cubicBezTo>
                  <a:pt x="5415802" y="1136631"/>
                  <a:pt x="5385885" y="1142798"/>
                  <a:pt x="5351417" y="1142798"/>
                </a:cubicBezTo>
                <a:cubicBezTo>
                  <a:pt x="5313599" y="1142798"/>
                  <a:pt x="5282006" y="1136038"/>
                  <a:pt x="5256638" y="1122518"/>
                </a:cubicBezTo>
                <a:cubicBezTo>
                  <a:pt x="5231269" y="1108998"/>
                  <a:pt x="5211046" y="1090734"/>
                  <a:pt x="5195970" y="1067726"/>
                </a:cubicBezTo>
                <a:cubicBezTo>
                  <a:pt x="5180893" y="1044718"/>
                  <a:pt x="5170123" y="1017796"/>
                  <a:pt x="5163659" y="986961"/>
                </a:cubicBezTo>
                <a:cubicBezTo>
                  <a:pt x="5157196" y="956126"/>
                  <a:pt x="5153964" y="923156"/>
                  <a:pt x="5153964" y="888051"/>
                </a:cubicBezTo>
                <a:cubicBezTo>
                  <a:pt x="5153964" y="851523"/>
                  <a:pt x="5157913" y="817841"/>
                  <a:pt x="5165811" y="787006"/>
                </a:cubicBezTo>
                <a:cubicBezTo>
                  <a:pt x="5173708" y="756170"/>
                  <a:pt x="5185794" y="729486"/>
                  <a:pt x="5202068" y="706953"/>
                </a:cubicBezTo>
                <a:cubicBezTo>
                  <a:pt x="5218342" y="684419"/>
                  <a:pt x="5239044" y="666985"/>
                  <a:pt x="5264176" y="654651"/>
                </a:cubicBezTo>
                <a:cubicBezTo>
                  <a:pt x="5289307" y="642317"/>
                  <a:pt x="5319344" y="636150"/>
                  <a:pt x="5354286" y="636150"/>
                </a:cubicBezTo>
                <a:close/>
                <a:moveTo>
                  <a:pt x="5904141" y="547913"/>
                </a:moveTo>
                <a:cubicBezTo>
                  <a:pt x="5892756" y="547913"/>
                  <a:pt x="5883268" y="548269"/>
                  <a:pt x="5875678" y="548981"/>
                </a:cubicBezTo>
                <a:cubicBezTo>
                  <a:pt x="5868087" y="549692"/>
                  <a:pt x="5861920" y="551116"/>
                  <a:pt x="5857176" y="553250"/>
                </a:cubicBezTo>
                <a:cubicBezTo>
                  <a:pt x="5852433" y="555385"/>
                  <a:pt x="5849230" y="557757"/>
                  <a:pt x="5847570" y="560366"/>
                </a:cubicBezTo>
                <a:cubicBezTo>
                  <a:pt x="5845910" y="562975"/>
                  <a:pt x="5845080" y="566177"/>
                  <a:pt x="5845080" y="569973"/>
                </a:cubicBezTo>
                <a:lnTo>
                  <a:pt x="5845080" y="958498"/>
                </a:lnTo>
                <a:cubicBezTo>
                  <a:pt x="5845080" y="1004988"/>
                  <a:pt x="5848993" y="1044481"/>
                  <a:pt x="5856821" y="1076977"/>
                </a:cubicBezTo>
                <a:cubicBezTo>
                  <a:pt x="5864648" y="1109472"/>
                  <a:pt x="5877575" y="1137936"/>
                  <a:pt x="5895602" y="1162367"/>
                </a:cubicBezTo>
                <a:cubicBezTo>
                  <a:pt x="5913629" y="1186798"/>
                  <a:pt x="5937230" y="1206129"/>
                  <a:pt x="5966405" y="1220361"/>
                </a:cubicBezTo>
                <a:cubicBezTo>
                  <a:pt x="5995580" y="1234592"/>
                  <a:pt x="6031515" y="1241708"/>
                  <a:pt x="6074210" y="1241708"/>
                </a:cubicBezTo>
                <a:cubicBezTo>
                  <a:pt x="6110738" y="1241708"/>
                  <a:pt x="6146791" y="1232458"/>
                  <a:pt x="6182371" y="1213957"/>
                </a:cubicBezTo>
                <a:cubicBezTo>
                  <a:pt x="6217950" y="1195455"/>
                  <a:pt x="6254003" y="1166043"/>
                  <a:pt x="6290531" y="1125720"/>
                </a:cubicBezTo>
                <a:lnTo>
                  <a:pt x="6290531" y="1210399"/>
                </a:lnTo>
                <a:cubicBezTo>
                  <a:pt x="6290531" y="1214194"/>
                  <a:pt x="6291243" y="1217396"/>
                  <a:pt x="6292666" y="1220005"/>
                </a:cubicBezTo>
                <a:cubicBezTo>
                  <a:pt x="6294089" y="1222614"/>
                  <a:pt x="6296817" y="1224867"/>
                  <a:pt x="6300849" y="1226765"/>
                </a:cubicBezTo>
                <a:cubicBezTo>
                  <a:pt x="6304882" y="1228663"/>
                  <a:pt x="6310337" y="1230086"/>
                  <a:pt x="6317216" y="1231035"/>
                </a:cubicBezTo>
                <a:cubicBezTo>
                  <a:pt x="6324094" y="1231983"/>
                  <a:pt x="6332989" y="1232458"/>
                  <a:pt x="6343900" y="1232458"/>
                </a:cubicBezTo>
                <a:cubicBezTo>
                  <a:pt x="6353862" y="1232458"/>
                  <a:pt x="6362283" y="1231983"/>
                  <a:pt x="6369161" y="1231035"/>
                </a:cubicBezTo>
                <a:cubicBezTo>
                  <a:pt x="6376040" y="1230086"/>
                  <a:pt x="6381614" y="1228663"/>
                  <a:pt x="6385884" y="1226765"/>
                </a:cubicBezTo>
                <a:cubicBezTo>
                  <a:pt x="6390153" y="1224867"/>
                  <a:pt x="6393118" y="1222614"/>
                  <a:pt x="6394779" y="1220005"/>
                </a:cubicBezTo>
                <a:cubicBezTo>
                  <a:pt x="6396439" y="1217396"/>
                  <a:pt x="6397269" y="1214194"/>
                  <a:pt x="6397269" y="1210399"/>
                </a:cubicBezTo>
                <a:lnTo>
                  <a:pt x="6397269" y="569973"/>
                </a:lnTo>
                <a:cubicBezTo>
                  <a:pt x="6397269" y="566177"/>
                  <a:pt x="6396202" y="562975"/>
                  <a:pt x="6394067" y="560366"/>
                </a:cubicBezTo>
                <a:cubicBezTo>
                  <a:pt x="6391932" y="557757"/>
                  <a:pt x="6388730" y="555385"/>
                  <a:pt x="6384461" y="553250"/>
                </a:cubicBezTo>
                <a:cubicBezTo>
                  <a:pt x="6380191" y="551116"/>
                  <a:pt x="6374261" y="549692"/>
                  <a:pt x="6366671" y="548981"/>
                </a:cubicBezTo>
                <a:cubicBezTo>
                  <a:pt x="6359081" y="548269"/>
                  <a:pt x="6349593" y="547913"/>
                  <a:pt x="6338208" y="547913"/>
                </a:cubicBezTo>
                <a:cubicBezTo>
                  <a:pt x="6326348" y="547913"/>
                  <a:pt x="6316741" y="548269"/>
                  <a:pt x="6309388" y="548981"/>
                </a:cubicBezTo>
                <a:cubicBezTo>
                  <a:pt x="6302035" y="549692"/>
                  <a:pt x="6295987" y="551116"/>
                  <a:pt x="6291243" y="553250"/>
                </a:cubicBezTo>
                <a:cubicBezTo>
                  <a:pt x="6286499" y="555385"/>
                  <a:pt x="6283297" y="557757"/>
                  <a:pt x="6281637" y="560366"/>
                </a:cubicBezTo>
                <a:cubicBezTo>
                  <a:pt x="6279976" y="562975"/>
                  <a:pt x="6279146" y="566177"/>
                  <a:pt x="6279146" y="569973"/>
                </a:cubicBezTo>
                <a:lnTo>
                  <a:pt x="6279146" y="1017559"/>
                </a:lnTo>
                <a:cubicBezTo>
                  <a:pt x="6246413" y="1057882"/>
                  <a:pt x="6215459" y="1088480"/>
                  <a:pt x="6186284" y="1109354"/>
                </a:cubicBezTo>
                <a:cubicBezTo>
                  <a:pt x="6157109" y="1130227"/>
                  <a:pt x="6127816" y="1140663"/>
                  <a:pt x="6098404" y="1140663"/>
                </a:cubicBezTo>
                <a:cubicBezTo>
                  <a:pt x="6075633" y="1140663"/>
                  <a:pt x="6055709" y="1136275"/>
                  <a:pt x="6038630" y="1127499"/>
                </a:cubicBezTo>
                <a:cubicBezTo>
                  <a:pt x="6021552" y="1118723"/>
                  <a:pt x="6007439" y="1106389"/>
                  <a:pt x="5996291" y="1090497"/>
                </a:cubicBezTo>
                <a:cubicBezTo>
                  <a:pt x="5985143" y="1074605"/>
                  <a:pt x="5976841" y="1055392"/>
                  <a:pt x="5971386" y="1032858"/>
                </a:cubicBezTo>
                <a:cubicBezTo>
                  <a:pt x="5965930" y="1010325"/>
                  <a:pt x="5963203" y="980320"/>
                  <a:pt x="5963203" y="942843"/>
                </a:cubicBezTo>
                <a:lnTo>
                  <a:pt x="5963203" y="569973"/>
                </a:lnTo>
                <a:cubicBezTo>
                  <a:pt x="5963203" y="566177"/>
                  <a:pt x="5962254" y="562975"/>
                  <a:pt x="5960356" y="560366"/>
                </a:cubicBezTo>
                <a:cubicBezTo>
                  <a:pt x="5958459" y="557757"/>
                  <a:pt x="5955257" y="555385"/>
                  <a:pt x="5950750" y="553250"/>
                </a:cubicBezTo>
                <a:cubicBezTo>
                  <a:pt x="5946243" y="551116"/>
                  <a:pt x="5940195" y="549692"/>
                  <a:pt x="5932604" y="548981"/>
                </a:cubicBezTo>
                <a:cubicBezTo>
                  <a:pt x="5925014" y="548269"/>
                  <a:pt x="5915526" y="547913"/>
                  <a:pt x="5904141" y="547913"/>
                </a:cubicBezTo>
                <a:close/>
                <a:moveTo>
                  <a:pt x="4412609" y="547913"/>
                </a:moveTo>
                <a:cubicBezTo>
                  <a:pt x="4398377" y="547913"/>
                  <a:pt x="4386992" y="548506"/>
                  <a:pt x="4378453" y="549692"/>
                </a:cubicBezTo>
                <a:cubicBezTo>
                  <a:pt x="4369914" y="550878"/>
                  <a:pt x="4363747" y="553132"/>
                  <a:pt x="4359951" y="556452"/>
                </a:cubicBezTo>
                <a:cubicBezTo>
                  <a:pt x="4356157" y="559773"/>
                  <a:pt x="4354259" y="564280"/>
                  <a:pt x="4354259" y="569973"/>
                </a:cubicBezTo>
                <a:cubicBezTo>
                  <a:pt x="4354259" y="575665"/>
                  <a:pt x="4356157" y="583493"/>
                  <a:pt x="4359951" y="593455"/>
                </a:cubicBezTo>
                <a:lnTo>
                  <a:pt x="4588370" y="1205418"/>
                </a:lnTo>
                <a:cubicBezTo>
                  <a:pt x="4589793" y="1210161"/>
                  <a:pt x="4592403" y="1214668"/>
                  <a:pt x="4596198" y="1218938"/>
                </a:cubicBezTo>
                <a:cubicBezTo>
                  <a:pt x="4599993" y="1223207"/>
                  <a:pt x="4604025" y="1226291"/>
                  <a:pt x="4608295" y="1228188"/>
                </a:cubicBezTo>
                <a:lnTo>
                  <a:pt x="4520058" y="1450914"/>
                </a:lnTo>
                <a:cubicBezTo>
                  <a:pt x="4517212" y="1457556"/>
                  <a:pt x="4516026" y="1463248"/>
                  <a:pt x="4516500" y="1467992"/>
                </a:cubicBezTo>
                <a:cubicBezTo>
                  <a:pt x="4516975" y="1472736"/>
                  <a:pt x="4519228" y="1476531"/>
                  <a:pt x="4523260" y="1479378"/>
                </a:cubicBezTo>
                <a:cubicBezTo>
                  <a:pt x="4527293" y="1482224"/>
                  <a:pt x="4533104" y="1484240"/>
                  <a:pt x="4540694" y="1485426"/>
                </a:cubicBezTo>
                <a:cubicBezTo>
                  <a:pt x="4548285" y="1486612"/>
                  <a:pt x="4558247" y="1487205"/>
                  <a:pt x="4570581" y="1487205"/>
                </a:cubicBezTo>
                <a:cubicBezTo>
                  <a:pt x="4594300" y="1487205"/>
                  <a:pt x="4611971" y="1485189"/>
                  <a:pt x="4623594" y="1481156"/>
                </a:cubicBezTo>
                <a:cubicBezTo>
                  <a:pt x="4635216" y="1477124"/>
                  <a:pt x="4642451" y="1471313"/>
                  <a:pt x="4645297" y="1463723"/>
                </a:cubicBezTo>
                <a:lnTo>
                  <a:pt x="4730687" y="1228188"/>
                </a:lnTo>
                <a:lnTo>
                  <a:pt x="4960529" y="591320"/>
                </a:lnTo>
                <a:cubicBezTo>
                  <a:pt x="4963375" y="582781"/>
                  <a:pt x="4964798" y="575665"/>
                  <a:pt x="4964798" y="569973"/>
                </a:cubicBezTo>
                <a:cubicBezTo>
                  <a:pt x="4964798" y="564280"/>
                  <a:pt x="4962783" y="559773"/>
                  <a:pt x="4958750" y="556452"/>
                </a:cubicBezTo>
                <a:cubicBezTo>
                  <a:pt x="4954718" y="553132"/>
                  <a:pt x="4948432" y="550878"/>
                  <a:pt x="4939893" y="549692"/>
                </a:cubicBezTo>
                <a:cubicBezTo>
                  <a:pt x="4931354" y="548506"/>
                  <a:pt x="4920443" y="547913"/>
                  <a:pt x="4907160" y="547913"/>
                </a:cubicBezTo>
                <a:cubicBezTo>
                  <a:pt x="4891980" y="547913"/>
                  <a:pt x="4880357" y="548506"/>
                  <a:pt x="4872292" y="549692"/>
                </a:cubicBezTo>
                <a:cubicBezTo>
                  <a:pt x="4864228" y="550878"/>
                  <a:pt x="4858180" y="552776"/>
                  <a:pt x="4854147" y="555385"/>
                </a:cubicBezTo>
                <a:cubicBezTo>
                  <a:pt x="4850115" y="557994"/>
                  <a:pt x="4846675" y="563805"/>
                  <a:pt x="4843829" y="572819"/>
                </a:cubicBezTo>
                <a:lnTo>
                  <a:pt x="4667356" y="1089429"/>
                </a:lnTo>
                <a:lnTo>
                  <a:pt x="4665221" y="1089429"/>
                </a:lnTo>
                <a:lnTo>
                  <a:pt x="4482344" y="575665"/>
                </a:lnTo>
                <a:cubicBezTo>
                  <a:pt x="4479972" y="569498"/>
                  <a:pt x="4477719" y="564636"/>
                  <a:pt x="4475584" y="561078"/>
                </a:cubicBezTo>
                <a:cubicBezTo>
                  <a:pt x="4473449" y="557520"/>
                  <a:pt x="4470010" y="554792"/>
                  <a:pt x="4465266" y="552895"/>
                </a:cubicBezTo>
                <a:cubicBezTo>
                  <a:pt x="4460523" y="550997"/>
                  <a:pt x="4454118" y="549692"/>
                  <a:pt x="4446053" y="548981"/>
                </a:cubicBezTo>
                <a:cubicBezTo>
                  <a:pt x="4437989" y="548269"/>
                  <a:pt x="4426840" y="547913"/>
                  <a:pt x="4412609" y="547913"/>
                </a:cubicBezTo>
                <a:close/>
                <a:moveTo>
                  <a:pt x="8425238" y="537951"/>
                </a:moveTo>
                <a:cubicBezTo>
                  <a:pt x="8411481" y="537951"/>
                  <a:pt x="8397842" y="539730"/>
                  <a:pt x="8384322" y="543288"/>
                </a:cubicBezTo>
                <a:cubicBezTo>
                  <a:pt x="8370802" y="546846"/>
                  <a:pt x="8357163" y="553250"/>
                  <a:pt x="8343406" y="562501"/>
                </a:cubicBezTo>
                <a:cubicBezTo>
                  <a:pt x="8329649" y="571752"/>
                  <a:pt x="8315061" y="584441"/>
                  <a:pt x="8299643" y="600571"/>
                </a:cubicBezTo>
                <a:cubicBezTo>
                  <a:pt x="8284225" y="616700"/>
                  <a:pt x="8267741" y="637573"/>
                  <a:pt x="8250189" y="663190"/>
                </a:cubicBezTo>
                <a:lnTo>
                  <a:pt x="8250189" y="569973"/>
                </a:lnTo>
                <a:cubicBezTo>
                  <a:pt x="8250189" y="566177"/>
                  <a:pt x="8249358" y="562975"/>
                  <a:pt x="8247697" y="560366"/>
                </a:cubicBezTo>
                <a:cubicBezTo>
                  <a:pt x="8246037" y="557757"/>
                  <a:pt x="8243309" y="555385"/>
                  <a:pt x="8239515" y="553250"/>
                </a:cubicBezTo>
                <a:cubicBezTo>
                  <a:pt x="8235719" y="551116"/>
                  <a:pt x="8230383" y="549692"/>
                  <a:pt x="8223504" y="548981"/>
                </a:cubicBezTo>
                <a:cubicBezTo>
                  <a:pt x="8216625" y="548269"/>
                  <a:pt x="8207967" y="547913"/>
                  <a:pt x="8197531" y="547913"/>
                </a:cubicBezTo>
                <a:cubicBezTo>
                  <a:pt x="8186620" y="547913"/>
                  <a:pt x="8177844" y="548269"/>
                  <a:pt x="8171203" y="548981"/>
                </a:cubicBezTo>
                <a:cubicBezTo>
                  <a:pt x="8164561" y="549692"/>
                  <a:pt x="8159105" y="551116"/>
                  <a:pt x="8154836" y="553250"/>
                </a:cubicBezTo>
                <a:cubicBezTo>
                  <a:pt x="8150567" y="555385"/>
                  <a:pt x="8147720" y="557757"/>
                  <a:pt x="8146297" y="560366"/>
                </a:cubicBezTo>
                <a:cubicBezTo>
                  <a:pt x="8144874" y="562975"/>
                  <a:pt x="8144162" y="566177"/>
                  <a:pt x="8144162" y="569973"/>
                </a:cubicBezTo>
                <a:lnTo>
                  <a:pt x="8144162" y="1210399"/>
                </a:lnTo>
                <a:cubicBezTo>
                  <a:pt x="8144162" y="1214194"/>
                  <a:pt x="8144993" y="1217396"/>
                  <a:pt x="8146653" y="1220005"/>
                </a:cubicBezTo>
                <a:cubicBezTo>
                  <a:pt x="8148313" y="1222614"/>
                  <a:pt x="8151397" y="1224867"/>
                  <a:pt x="8155903" y="1226765"/>
                </a:cubicBezTo>
                <a:cubicBezTo>
                  <a:pt x="8160410" y="1228663"/>
                  <a:pt x="8166459" y="1230086"/>
                  <a:pt x="8174049" y="1231035"/>
                </a:cubicBezTo>
                <a:cubicBezTo>
                  <a:pt x="8181639" y="1231983"/>
                  <a:pt x="8191127" y="1232458"/>
                  <a:pt x="8202512" y="1232458"/>
                </a:cubicBezTo>
                <a:cubicBezTo>
                  <a:pt x="8214372" y="1232458"/>
                  <a:pt x="8224097" y="1231983"/>
                  <a:pt x="8231687" y="1231035"/>
                </a:cubicBezTo>
                <a:cubicBezTo>
                  <a:pt x="8239277" y="1230086"/>
                  <a:pt x="8245207" y="1228663"/>
                  <a:pt x="8249477" y="1226765"/>
                </a:cubicBezTo>
                <a:cubicBezTo>
                  <a:pt x="8253746" y="1224867"/>
                  <a:pt x="8256829" y="1222614"/>
                  <a:pt x="8258727" y="1220005"/>
                </a:cubicBezTo>
                <a:cubicBezTo>
                  <a:pt x="8260625" y="1217396"/>
                  <a:pt x="8261573" y="1214194"/>
                  <a:pt x="8261573" y="1210399"/>
                </a:cubicBezTo>
                <a:lnTo>
                  <a:pt x="8261573" y="789141"/>
                </a:lnTo>
                <a:cubicBezTo>
                  <a:pt x="8278177" y="763049"/>
                  <a:pt x="8293357" y="740990"/>
                  <a:pt x="8307115" y="722963"/>
                </a:cubicBezTo>
                <a:cubicBezTo>
                  <a:pt x="8320873" y="704936"/>
                  <a:pt x="8334037" y="690468"/>
                  <a:pt x="8346608" y="679557"/>
                </a:cubicBezTo>
                <a:cubicBezTo>
                  <a:pt x="8359179" y="668646"/>
                  <a:pt x="8371157" y="660818"/>
                  <a:pt x="8382543" y="656074"/>
                </a:cubicBezTo>
                <a:cubicBezTo>
                  <a:pt x="8393929" y="651330"/>
                  <a:pt x="8405551" y="648958"/>
                  <a:pt x="8417411" y="648958"/>
                </a:cubicBezTo>
                <a:cubicBezTo>
                  <a:pt x="8427373" y="648958"/>
                  <a:pt x="8436623" y="649907"/>
                  <a:pt x="8445163" y="651805"/>
                </a:cubicBezTo>
                <a:cubicBezTo>
                  <a:pt x="8453701" y="653702"/>
                  <a:pt x="8461411" y="655718"/>
                  <a:pt x="8468289" y="657853"/>
                </a:cubicBezTo>
                <a:cubicBezTo>
                  <a:pt x="8475167" y="659988"/>
                  <a:pt x="8481335" y="662123"/>
                  <a:pt x="8486790" y="664257"/>
                </a:cubicBezTo>
                <a:cubicBezTo>
                  <a:pt x="8492245" y="666392"/>
                  <a:pt x="8496871" y="667460"/>
                  <a:pt x="8500666" y="667460"/>
                </a:cubicBezTo>
                <a:cubicBezTo>
                  <a:pt x="8504461" y="667460"/>
                  <a:pt x="8507426" y="666392"/>
                  <a:pt x="8509561" y="664257"/>
                </a:cubicBezTo>
                <a:cubicBezTo>
                  <a:pt x="8511695" y="662123"/>
                  <a:pt x="8513475" y="659039"/>
                  <a:pt x="8514897" y="655007"/>
                </a:cubicBezTo>
                <a:cubicBezTo>
                  <a:pt x="8516321" y="650975"/>
                  <a:pt x="8517269" y="645401"/>
                  <a:pt x="8517744" y="638285"/>
                </a:cubicBezTo>
                <a:cubicBezTo>
                  <a:pt x="8518219" y="631169"/>
                  <a:pt x="8518455" y="622393"/>
                  <a:pt x="8518455" y="611956"/>
                </a:cubicBezTo>
                <a:cubicBezTo>
                  <a:pt x="8518455" y="601045"/>
                  <a:pt x="8518337" y="592387"/>
                  <a:pt x="8518100" y="585983"/>
                </a:cubicBezTo>
                <a:cubicBezTo>
                  <a:pt x="8517863" y="579579"/>
                  <a:pt x="8517388" y="574716"/>
                  <a:pt x="8516677" y="571396"/>
                </a:cubicBezTo>
                <a:cubicBezTo>
                  <a:pt x="8515965" y="568075"/>
                  <a:pt x="8515135" y="565347"/>
                  <a:pt x="8514186" y="563212"/>
                </a:cubicBezTo>
                <a:cubicBezTo>
                  <a:pt x="8513237" y="561078"/>
                  <a:pt x="8511340" y="558824"/>
                  <a:pt x="8508493" y="556452"/>
                </a:cubicBezTo>
                <a:cubicBezTo>
                  <a:pt x="8505647" y="554080"/>
                  <a:pt x="8500785" y="551709"/>
                  <a:pt x="8493906" y="549337"/>
                </a:cubicBezTo>
                <a:cubicBezTo>
                  <a:pt x="8487027" y="546965"/>
                  <a:pt x="8479319" y="544830"/>
                  <a:pt x="8470779" y="542932"/>
                </a:cubicBezTo>
                <a:cubicBezTo>
                  <a:pt x="8462241" y="541035"/>
                  <a:pt x="8454057" y="539730"/>
                  <a:pt x="8446230" y="539019"/>
                </a:cubicBezTo>
                <a:cubicBezTo>
                  <a:pt x="8438403" y="538307"/>
                  <a:pt x="8431405" y="537951"/>
                  <a:pt x="8425238" y="537951"/>
                </a:cubicBezTo>
                <a:close/>
                <a:moveTo>
                  <a:pt x="7654424" y="537951"/>
                </a:moveTo>
                <a:cubicBezTo>
                  <a:pt x="7599870" y="537951"/>
                  <a:pt x="7552193" y="546727"/>
                  <a:pt x="7511395" y="564280"/>
                </a:cubicBezTo>
                <a:cubicBezTo>
                  <a:pt x="7470599" y="581832"/>
                  <a:pt x="7436561" y="606501"/>
                  <a:pt x="7409283" y="638285"/>
                </a:cubicBezTo>
                <a:cubicBezTo>
                  <a:pt x="7382007" y="670069"/>
                  <a:pt x="7361607" y="707901"/>
                  <a:pt x="7348087" y="751782"/>
                </a:cubicBezTo>
                <a:cubicBezTo>
                  <a:pt x="7334567" y="795663"/>
                  <a:pt x="7327807" y="843695"/>
                  <a:pt x="7327807" y="895878"/>
                </a:cubicBezTo>
                <a:cubicBezTo>
                  <a:pt x="7327807" y="949959"/>
                  <a:pt x="7334211" y="998346"/>
                  <a:pt x="7347019" y="1041042"/>
                </a:cubicBezTo>
                <a:cubicBezTo>
                  <a:pt x="7359828" y="1083737"/>
                  <a:pt x="7379279" y="1120027"/>
                  <a:pt x="7405369" y="1149914"/>
                </a:cubicBezTo>
                <a:cubicBezTo>
                  <a:pt x="7431461" y="1179800"/>
                  <a:pt x="7464075" y="1202571"/>
                  <a:pt x="7503213" y="1218226"/>
                </a:cubicBezTo>
                <a:cubicBezTo>
                  <a:pt x="7542349" y="1233881"/>
                  <a:pt x="7588247" y="1241708"/>
                  <a:pt x="7640904" y="1241708"/>
                </a:cubicBezTo>
                <a:cubicBezTo>
                  <a:pt x="7694985" y="1241708"/>
                  <a:pt x="7742543" y="1232814"/>
                  <a:pt x="7783577" y="1215024"/>
                </a:cubicBezTo>
                <a:cubicBezTo>
                  <a:pt x="7824612" y="1197234"/>
                  <a:pt x="7858768" y="1172447"/>
                  <a:pt x="7886045" y="1140663"/>
                </a:cubicBezTo>
                <a:cubicBezTo>
                  <a:pt x="7913323" y="1108879"/>
                  <a:pt x="7933840" y="1071047"/>
                  <a:pt x="7947597" y="1027166"/>
                </a:cubicBezTo>
                <a:cubicBezTo>
                  <a:pt x="7961355" y="983285"/>
                  <a:pt x="7968233" y="935253"/>
                  <a:pt x="7968233" y="883070"/>
                </a:cubicBezTo>
                <a:cubicBezTo>
                  <a:pt x="7968233" y="829464"/>
                  <a:pt x="7961711" y="781313"/>
                  <a:pt x="7948664" y="738618"/>
                </a:cubicBezTo>
                <a:cubicBezTo>
                  <a:pt x="7935619" y="695923"/>
                  <a:pt x="7916051" y="659632"/>
                  <a:pt x="7889959" y="629746"/>
                </a:cubicBezTo>
                <a:cubicBezTo>
                  <a:pt x="7863867" y="599859"/>
                  <a:pt x="7831253" y="577088"/>
                  <a:pt x="7792115" y="561434"/>
                </a:cubicBezTo>
                <a:cubicBezTo>
                  <a:pt x="7752979" y="545779"/>
                  <a:pt x="7707081" y="537951"/>
                  <a:pt x="7654424" y="537951"/>
                </a:cubicBezTo>
                <a:close/>
                <a:moveTo>
                  <a:pt x="5358900" y="537951"/>
                </a:moveTo>
                <a:cubicBezTo>
                  <a:pt x="5304345" y="537951"/>
                  <a:pt x="5256670" y="546727"/>
                  <a:pt x="5215871" y="564280"/>
                </a:cubicBezTo>
                <a:cubicBezTo>
                  <a:pt x="5175074" y="581832"/>
                  <a:pt x="5141037" y="606501"/>
                  <a:pt x="5113759" y="638285"/>
                </a:cubicBezTo>
                <a:cubicBezTo>
                  <a:pt x="5086482" y="670069"/>
                  <a:pt x="5066083" y="707901"/>
                  <a:pt x="5052563" y="751782"/>
                </a:cubicBezTo>
                <a:cubicBezTo>
                  <a:pt x="5039043" y="795663"/>
                  <a:pt x="5032283" y="843695"/>
                  <a:pt x="5032283" y="895878"/>
                </a:cubicBezTo>
                <a:cubicBezTo>
                  <a:pt x="5032283" y="949959"/>
                  <a:pt x="5038687" y="998346"/>
                  <a:pt x="5051496" y="1041042"/>
                </a:cubicBezTo>
                <a:cubicBezTo>
                  <a:pt x="5064304" y="1083737"/>
                  <a:pt x="5083754" y="1120027"/>
                  <a:pt x="5109846" y="1149914"/>
                </a:cubicBezTo>
                <a:cubicBezTo>
                  <a:pt x="5135937" y="1179800"/>
                  <a:pt x="5168551" y="1202571"/>
                  <a:pt x="5207688" y="1218226"/>
                </a:cubicBezTo>
                <a:cubicBezTo>
                  <a:pt x="5246825" y="1233881"/>
                  <a:pt x="5292723" y="1241708"/>
                  <a:pt x="5345380" y="1241708"/>
                </a:cubicBezTo>
                <a:cubicBezTo>
                  <a:pt x="5399460" y="1241708"/>
                  <a:pt x="5447018" y="1232814"/>
                  <a:pt x="5488052" y="1215024"/>
                </a:cubicBezTo>
                <a:cubicBezTo>
                  <a:pt x="5529087" y="1197234"/>
                  <a:pt x="5563243" y="1172447"/>
                  <a:pt x="5590521" y="1140663"/>
                </a:cubicBezTo>
                <a:cubicBezTo>
                  <a:pt x="5617798" y="1108879"/>
                  <a:pt x="5638315" y="1071047"/>
                  <a:pt x="5652073" y="1027166"/>
                </a:cubicBezTo>
                <a:cubicBezTo>
                  <a:pt x="5665830" y="983285"/>
                  <a:pt x="5672709" y="935253"/>
                  <a:pt x="5672709" y="883070"/>
                </a:cubicBezTo>
                <a:cubicBezTo>
                  <a:pt x="5672709" y="829464"/>
                  <a:pt x="5666186" y="781313"/>
                  <a:pt x="5653140" y="738618"/>
                </a:cubicBezTo>
                <a:cubicBezTo>
                  <a:pt x="5640094" y="695923"/>
                  <a:pt x="5620526" y="659632"/>
                  <a:pt x="5594434" y="629746"/>
                </a:cubicBezTo>
                <a:cubicBezTo>
                  <a:pt x="5568343" y="599859"/>
                  <a:pt x="5535729" y="577088"/>
                  <a:pt x="5496591" y="561434"/>
                </a:cubicBezTo>
                <a:cubicBezTo>
                  <a:pt x="5457454" y="545779"/>
                  <a:pt x="5411557" y="537951"/>
                  <a:pt x="5358900" y="537951"/>
                </a:cubicBezTo>
                <a:close/>
                <a:moveTo>
                  <a:pt x="2999160" y="537951"/>
                </a:moveTo>
                <a:cubicBezTo>
                  <a:pt x="2962632" y="537951"/>
                  <a:pt x="2926460" y="547320"/>
                  <a:pt x="2890644" y="566059"/>
                </a:cubicBezTo>
                <a:cubicBezTo>
                  <a:pt x="2854828" y="584797"/>
                  <a:pt x="2818892" y="614328"/>
                  <a:pt x="2782839" y="654651"/>
                </a:cubicBezTo>
                <a:lnTo>
                  <a:pt x="2782839" y="569973"/>
                </a:lnTo>
                <a:cubicBezTo>
                  <a:pt x="2782839" y="566177"/>
                  <a:pt x="2782009" y="562975"/>
                  <a:pt x="2780348" y="560366"/>
                </a:cubicBezTo>
                <a:cubicBezTo>
                  <a:pt x="2778688" y="557757"/>
                  <a:pt x="2775960" y="555385"/>
                  <a:pt x="2772165" y="553250"/>
                </a:cubicBezTo>
                <a:cubicBezTo>
                  <a:pt x="2768370" y="551116"/>
                  <a:pt x="2763033" y="549692"/>
                  <a:pt x="2756154" y="548981"/>
                </a:cubicBezTo>
                <a:cubicBezTo>
                  <a:pt x="2749276" y="548269"/>
                  <a:pt x="2740618" y="547913"/>
                  <a:pt x="2730181" y="547913"/>
                </a:cubicBezTo>
                <a:cubicBezTo>
                  <a:pt x="2719271" y="547913"/>
                  <a:pt x="2710494" y="548269"/>
                  <a:pt x="2703853" y="548981"/>
                </a:cubicBezTo>
                <a:cubicBezTo>
                  <a:pt x="2697212" y="549692"/>
                  <a:pt x="2691756" y="551116"/>
                  <a:pt x="2687487" y="553250"/>
                </a:cubicBezTo>
                <a:cubicBezTo>
                  <a:pt x="2683217" y="555385"/>
                  <a:pt x="2680371" y="557757"/>
                  <a:pt x="2678948" y="560366"/>
                </a:cubicBezTo>
                <a:cubicBezTo>
                  <a:pt x="2677524" y="562975"/>
                  <a:pt x="2676813" y="566177"/>
                  <a:pt x="2676813" y="569973"/>
                </a:cubicBezTo>
                <a:lnTo>
                  <a:pt x="2676813" y="1210399"/>
                </a:lnTo>
                <a:cubicBezTo>
                  <a:pt x="2676813" y="1214194"/>
                  <a:pt x="2677643" y="1217396"/>
                  <a:pt x="2679303" y="1220005"/>
                </a:cubicBezTo>
                <a:cubicBezTo>
                  <a:pt x="2680964" y="1222614"/>
                  <a:pt x="2684047" y="1224867"/>
                  <a:pt x="2688554" y="1226765"/>
                </a:cubicBezTo>
                <a:cubicBezTo>
                  <a:pt x="2693061" y="1228663"/>
                  <a:pt x="2699109" y="1230086"/>
                  <a:pt x="2706699" y="1231035"/>
                </a:cubicBezTo>
                <a:cubicBezTo>
                  <a:pt x="2714289" y="1231983"/>
                  <a:pt x="2723777" y="1232458"/>
                  <a:pt x="2735163" y="1232458"/>
                </a:cubicBezTo>
                <a:cubicBezTo>
                  <a:pt x="2747022" y="1232458"/>
                  <a:pt x="2756747" y="1231983"/>
                  <a:pt x="2764337" y="1231035"/>
                </a:cubicBezTo>
                <a:cubicBezTo>
                  <a:pt x="2771928" y="1230086"/>
                  <a:pt x="2777858" y="1228663"/>
                  <a:pt x="2782127" y="1226765"/>
                </a:cubicBezTo>
                <a:cubicBezTo>
                  <a:pt x="2786397" y="1224867"/>
                  <a:pt x="2789480" y="1222614"/>
                  <a:pt x="2791378" y="1220005"/>
                </a:cubicBezTo>
                <a:cubicBezTo>
                  <a:pt x="2793275" y="1217396"/>
                  <a:pt x="2794224" y="1214194"/>
                  <a:pt x="2794224" y="1210399"/>
                </a:cubicBezTo>
                <a:lnTo>
                  <a:pt x="2794224" y="762812"/>
                </a:lnTo>
                <a:cubicBezTo>
                  <a:pt x="2826483" y="722489"/>
                  <a:pt x="2857318" y="691891"/>
                  <a:pt x="2886730" y="671018"/>
                </a:cubicBezTo>
                <a:cubicBezTo>
                  <a:pt x="2916142" y="650144"/>
                  <a:pt x="2945555" y="639708"/>
                  <a:pt x="2974967" y="639708"/>
                </a:cubicBezTo>
                <a:cubicBezTo>
                  <a:pt x="2997737" y="639708"/>
                  <a:pt x="3017780" y="643977"/>
                  <a:pt x="3035096" y="652516"/>
                </a:cubicBezTo>
                <a:cubicBezTo>
                  <a:pt x="3052411" y="661055"/>
                  <a:pt x="3066524" y="673389"/>
                  <a:pt x="3077435" y="689519"/>
                </a:cubicBezTo>
                <a:cubicBezTo>
                  <a:pt x="3088346" y="705648"/>
                  <a:pt x="3096648" y="724861"/>
                  <a:pt x="3102340" y="747157"/>
                </a:cubicBezTo>
                <a:cubicBezTo>
                  <a:pt x="3108033" y="769453"/>
                  <a:pt x="3110879" y="798866"/>
                  <a:pt x="3110879" y="835394"/>
                </a:cubicBezTo>
                <a:lnTo>
                  <a:pt x="3110879" y="1210399"/>
                </a:lnTo>
                <a:cubicBezTo>
                  <a:pt x="3110879" y="1214194"/>
                  <a:pt x="3111828" y="1217396"/>
                  <a:pt x="3113725" y="1220005"/>
                </a:cubicBezTo>
                <a:cubicBezTo>
                  <a:pt x="3115623" y="1222614"/>
                  <a:pt x="3118707" y="1224867"/>
                  <a:pt x="3122976" y="1226765"/>
                </a:cubicBezTo>
                <a:cubicBezTo>
                  <a:pt x="3127246" y="1228663"/>
                  <a:pt x="3133175" y="1230086"/>
                  <a:pt x="3140766" y="1231035"/>
                </a:cubicBezTo>
                <a:cubicBezTo>
                  <a:pt x="3148356" y="1231983"/>
                  <a:pt x="3158081" y="1232458"/>
                  <a:pt x="3169941" y="1232458"/>
                </a:cubicBezTo>
                <a:cubicBezTo>
                  <a:pt x="3181326" y="1232458"/>
                  <a:pt x="3190814" y="1231983"/>
                  <a:pt x="3198404" y="1231035"/>
                </a:cubicBezTo>
                <a:cubicBezTo>
                  <a:pt x="3205995" y="1230086"/>
                  <a:pt x="3211924" y="1228663"/>
                  <a:pt x="3216194" y="1226765"/>
                </a:cubicBezTo>
                <a:cubicBezTo>
                  <a:pt x="3220463" y="1224867"/>
                  <a:pt x="3223547" y="1222614"/>
                  <a:pt x="3225444" y="1220005"/>
                </a:cubicBezTo>
                <a:cubicBezTo>
                  <a:pt x="3227342" y="1217396"/>
                  <a:pt x="3228291" y="1214194"/>
                  <a:pt x="3228291" y="1210399"/>
                </a:cubicBezTo>
                <a:lnTo>
                  <a:pt x="3228291" y="819739"/>
                </a:lnTo>
                <a:cubicBezTo>
                  <a:pt x="3228291" y="774197"/>
                  <a:pt x="3224377" y="735179"/>
                  <a:pt x="3216549" y="702683"/>
                </a:cubicBezTo>
                <a:cubicBezTo>
                  <a:pt x="3208722" y="670187"/>
                  <a:pt x="3195795" y="641843"/>
                  <a:pt x="3177768" y="617649"/>
                </a:cubicBezTo>
                <a:cubicBezTo>
                  <a:pt x="3159741" y="593455"/>
                  <a:pt x="3136141" y="574123"/>
                  <a:pt x="3106966" y="559655"/>
                </a:cubicBezTo>
                <a:cubicBezTo>
                  <a:pt x="3077790" y="545186"/>
                  <a:pt x="3041855" y="537951"/>
                  <a:pt x="2999160" y="537951"/>
                </a:cubicBezTo>
                <a:close/>
                <a:moveTo>
                  <a:pt x="2211330" y="537951"/>
                </a:moveTo>
                <a:cubicBezTo>
                  <a:pt x="2186662" y="537951"/>
                  <a:pt x="2162231" y="540205"/>
                  <a:pt x="2138037" y="544711"/>
                </a:cubicBezTo>
                <a:cubicBezTo>
                  <a:pt x="2113843" y="549218"/>
                  <a:pt x="2091547" y="554911"/>
                  <a:pt x="2071148" y="561789"/>
                </a:cubicBezTo>
                <a:cubicBezTo>
                  <a:pt x="2050749" y="568668"/>
                  <a:pt x="2032722" y="576258"/>
                  <a:pt x="2017067" y="584560"/>
                </a:cubicBezTo>
                <a:cubicBezTo>
                  <a:pt x="2001413" y="592862"/>
                  <a:pt x="1990383" y="600096"/>
                  <a:pt x="1983978" y="606263"/>
                </a:cubicBezTo>
                <a:cubicBezTo>
                  <a:pt x="1977574" y="612430"/>
                  <a:pt x="1973542" y="618953"/>
                  <a:pt x="1971882" y="625832"/>
                </a:cubicBezTo>
                <a:cubicBezTo>
                  <a:pt x="1970221" y="632711"/>
                  <a:pt x="1969391" y="642080"/>
                  <a:pt x="1969391" y="653940"/>
                </a:cubicBezTo>
                <a:cubicBezTo>
                  <a:pt x="1969391" y="661055"/>
                  <a:pt x="1969866" y="667578"/>
                  <a:pt x="1970815" y="673508"/>
                </a:cubicBezTo>
                <a:cubicBezTo>
                  <a:pt x="1971763" y="679438"/>
                  <a:pt x="1973305" y="684300"/>
                  <a:pt x="1975439" y="688096"/>
                </a:cubicBezTo>
                <a:cubicBezTo>
                  <a:pt x="1977574" y="691891"/>
                  <a:pt x="1980065" y="694737"/>
                  <a:pt x="1982911" y="696635"/>
                </a:cubicBezTo>
                <a:cubicBezTo>
                  <a:pt x="1985757" y="698532"/>
                  <a:pt x="1989079" y="699481"/>
                  <a:pt x="1992873" y="699481"/>
                </a:cubicBezTo>
                <a:cubicBezTo>
                  <a:pt x="1998566" y="699481"/>
                  <a:pt x="2007224" y="696042"/>
                  <a:pt x="2018847" y="689163"/>
                </a:cubicBezTo>
                <a:cubicBezTo>
                  <a:pt x="2030469" y="682284"/>
                  <a:pt x="2044938" y="674694"/>
                  <a:pt x="2062253" y="666392"/>
                </a:cubicBezTo>
                <a:cubicBezTo>
                  <a:pt x="2079568" y="658090"/>
                  <a:pt x="2099730" y="650500"/>
                  <a:pt x="2122738" y="643622"/>
                </a:cubicBezTo>
                <a:cubicBezTo>
                  <a:pt x="2145745" y="636743"/>
                  <a:pt x="2171718" y="633304"/>
                  <a:pt x="2200656" y="633304"/>
                </a:cubicBezTo>
                <a:cubicBezTo>
                  <a:pt x="2227696" y="633304"/>
                  <a:pt x="2250467" y="636506"/>
                  <a:pt x="2268968" y="642910"/>
                </a:cubicBezTo>
                <a:cubicBezTo>
                  <a:pt x="2287469" y="649314"/>
                  <a:pt x="2302531" y="658802"/>
                  <a:pt x="2314154" y="671373"/>
                </a:cubicBezTo>
                <a:cubicBezTo>
                  <a:pt x="2325776" y="683945"/>
                  <a:pt x="2334197" y="699718"/>
                  <a:pt x="2339415" y="718694"/>
                </a:cubicBezTo>
                <a:cubicBezTo>
                  <a:pt x="2344633" y="737669"/>
                  <a:pt x="2347242" y="759491"/>
                  <a:pt x="2347242" y="784159"/>
                </a:cubicBezTo>
                <a:lnTo>
                  <a:pt x="2347242" y="833970"/>
                </a:lnTo>
                <a:lnTo>
                  <a:pt x="2259006" y="833970"/>
                </a:lnTo>
                <a:cubicBezTo>
                  <a:pt x="2209195" y="833970"/>
                  <a:pt x="2164365" y="838358"/>
                  <a:pt x="2124516" y="847135"/>
                </a:cubicBezTo>
                <a:cubicBezTo>
                  <a:pt x="2084668" y="855911"/>
                  <a:pt x="2050986" y="869075"/>
                  <a:pt x="2023472" y="886628"/>
                </a:cubicBezTo>
                <a:cubicBezTo>
                  <a:pt x="1995957" y="904180"/>
                  <a:pt x="1974846" y="926239"/>
                  <a:pt x="1960140" y="952805"/>
                </a:cubicBezTo>
                <a:cubicBezTo>
                  <a:pt x="1945434" y="979371"/>
                  <a:pt x="1938081" y="1010681"/>
                  <a:pt x="1938081" y="1046734"/>
                </a:cubicBezTo>
                <a:cubicBezTo>
                  <a:pt x="1938081" y="1077570"/>
                  <a:pt x="1943419" y="1105084"/>
                  <a:pt x="1954092" y="1129278"/>
                </a:cubicBezTo>
                <a:cubicBezTo>
                  <a:pt x="1964766" y="1153472"/>
                  <a:pt x="1979709" y="1173871"/>
                  <a:pt x="1998922" y="1190474"/>
                </a:cubicBezTo>
                <a:cubicBezTo>
                  <a:pt x="2018134" y="1207078"/>
                  <a:pt x="2041380" y="1219768"/>
                  <a:pt x="2068657" y="1228544"/>
                </a:cubicBezTo>
                <a:cubicBezTo>
                  <a:pt x="2095934" y="1237320"/>
                  <a:pt x="2126414" y="1241708"/>
                  <a:pt x="2160096" y="1241708"/>
                </a:cubicBezTo>
                <a:cubicBezTo>
                  <a:pt x="2198521" y="1241708"/>
                  <a:pt x="2234931" y="1233407"/>
                  <a:pt x="2269324" y="1216803"/>
                </a:cubicBezTo>
                <a:cubicBezTo>
                  <a:pt x="2303717" y="1200199"/>
                  <a:pt x="2334908" y="1176954"/>
                  <a:pt x="2362897" y="1147068"/>
                </a:cubicBezTo>
                <a:lnTo>
                  <a:pt x="2362897" y="1211110"/>
                </a:lnTo>
                <a:cubicBezTo>
                  <a:pt x="2362897" y="1216803"/>
                  <a:pt x="2364557" y="1221072"/>
                  <a:pt x="2367878" y="1223919"/>
                </a:cubicBezTo>
                <a:cubicBezTo>
                  <a:pt x="2371199" y="1226765"/>
                  <a:pt x="2376536" y="1228900"/>
                  <a:pt x="2383889" y="1230323"/>
                </a:cubicBezTo>
                <a:cubicBezTo>
                  <a:pt x="2391242" y="1231746"/>
                  <a:pt x="2401085" y="1232458"/>
                  <a:pt x="2413420" y="1232458"/>
                </a:cubicBezTo>
                <a:cubicBezTo>
                  <a:pt x="2426228" y="1232458"/>
                  <a:pt x="2435953" y="1231746"/>
                  <a:pt x="2442594" y="1230323"/>
                </a:cubicBezTo>
                <a:cubicBezTo>
                  <a:pt x="2449236" y="1228900"/>
                  <a:pt x="2454454" y="1226765"/>
                  <a:pt x="2458249" y="1223919"/>
                </a:cubicBezTo>
                <a:cubicBezTo>
                  <a:pt x="2462044" y="1221072"/>
                  <a:pt x="2463942" y="1216803"/>
                  <a:pt x="2463942" y="1211110"/>
                </a:cubicBezTo>
                <a:lnTo>
                  <a:pt x="2463942" y="779178"/>
                </a:lnTo>
                <a:cubicBezTo>
                  <a:pt x="2463942" y="739330"/>
                  <a:pt x="2459435" y="704462"/>
                  <a:pt x="2450422" y="674575"/>
                </a:cubicBezTo>
                <a:cubicBezTo>
                  <a:pt x="2441409" y="644689"/>
                  <a:pt x="2426940" y="619665"/>
                  <a:pt x="2407015" y="599503"/>
                </a:cubicBezTo>
                <a:cubicBezTo>
                  <a:pt x="2387091" y="579342"/>
                  <a:pt x="2361000" y="564043"/>
                  <a:pt x="2328741" y="553606"/>
                </a:cubicBezTo>
                <a:cubicBezTo>
                  <a:pt x="2296483" y="543170"/>
                  <a:pt x="2257346" y="537951"/>
                  <a:pt x="2211330" y="537951"/>
                </a:cubicBezTo>
                <a:close/>
                <a:moveTo>
                  <a:pt x="431108" y="307398"/>
                </a:moveTo>
                <a:cubicBezTo>
                  <a:pt x="427313" y="307398"/>
                  <a:pt x="423874" y="308347"/>
                  <a:pt x="420790" y="310244"/>
                </a:cubicBezTo>
                <a:cubicBezTo>
                  <a:pt x="417707" y="312142"/>
                  <a:pt x="415216" y="315225"/>
                  <a:pt x="413318" y="319495"/>
                </a:cubicBezTo>
                <a:cubicBezTo>
                  <a:pt x="411421" y="323764"/>
                  <a:pt x="409879" y="329338"/>
                  <a:pt x="408693" y="336217"/>
                </a:cubicBezTo>
                <a:cubicBezTo>
                  <a:pt x="407507" y="343096"/>
                  <a:pt x="406914" y="351042"/>
                  <a:pt x="406914" y="360055"/>
                </a:cubicBezTo>
                <a:cubicBezTo>
                  <a:pt x="406914" y="369068"/>
                  <a:pt x="407507" y="376896"/>
                  <a:pt x="408693" y="383537"/>
                </a:cubicBezTo>
                <a:cubicBezTo>
                  <a:pt x="409879" y="390179"/>
                  <a:pt x="411421" y="395516"/>
                  <a:pt x="413318" y="399548"/>
                </a:cubicBezTo>
                <a:cubicBezTo>
                  <a:pt x="415216" y="403580"/>
                  <a:pt x="417707" y="406545"/>
                  <a:pt x="420790" y="408443"/>
                </a:cubicBezTo>
                <a:cubicBezTo>
                  <a:pt x="423874" y="410340"/>
                  <a:pt x="427313" y="411289"/>
                  <a:pt x="431108" y="411289"/>
                </a:cubicBezTo>
                <a:lnTo>
                  <a:pt x="690125" y="411289"/>
                </a:lnTo>
                <a:lnTo>
                  <a:pt x="690125" y="1209687"/>
                </a:lnTo>
                <a:cubicBezTo>
                  <a:pt x="690125" y="1213482"/>
                  <a:pt x="691074" y="1216803"/>
                  <a:pt x="692971" y="1219649"/>
                </a:cubicBezTo>
                <a:cubicBezTo>
                  <a:pt x="694869" y="1222496"/>
                  <a:pt x="698189" y="1224749"/>
                  <a:pt x="702933" y="1226409"/>
                </a:cubicBezTo>
                <a:cubicBezTo>
                  <a:pt x="707678" y="1228070"/>
                  <a:pt x="714081" y="1229493"/>
                  <a:pt x="722146" y="1230679"/>
                </a:cubicBezTo>
                <a:cubicBezTo>
                  <a:pt x="730211" y="1231865"/>
                  <a:pt x="739936" y="1232458"/>
                  <a:pt x="751321" y="1232458"/>
                </a:cubicBezTo>
                <a:cubicBezTo>
                  <a:pt x="763181" y="1232458"/>
                  <a:pt x="773024" y="1231865"/>
                  <a:pt x="780852" y="1230679"/>
                </a:cubicBezTo>
                <a:cubicBezTo>
                  <a:pt x="788679" y="1229493"/>
                  <a:pt x="794965" y="1228070"/>
                  <a:pt x="799709" y="1226409"/>
                </a:cubicBezTo>
                <a:cubicBezTo>
                  <a:pt x="804453" y="1224749"/>
                  <a:pt x="807774" y="1222496"/>
                  <a:pt x="809671" y="1219649"/>
                </a:cubicBezTo>
                <a:cubicBezTo>
                  <a:pt x="811569" y="1216803"/>
                  <a:pt x="812517" y="1213482"/>
                  <a:pt x="812517" y="1209687"/>
                </a:cubicBezTo>
                <a:lnTo>
                  <a:pt x="812517" y="411289"/>
                </a:lnTo>
                <a:lnTo>
                  <a:pt x="1071534" y="411289"/>
                </a:lnTo>
                <a:cubicBezTo>
                  <a:pt x="1075329" y="411289"/>
                  <a:pt x="1078768" y="410340"/>
                  <a:pt x="1081852" y="408443"/>
                </a:cubicBezTo>
                <a:cubicBezTo>
                  <a:pt x="1084935" y="406545"/>
                  <a:pt x="1087545" y="403580"/>
                  <a:pt x="1089680" y="399548"/>
                </a:cubicBezTo>
                <a:cubicBezTo>
                  <a:pt x="1091815" y="395516"/>
                  <a:pt x="1093356" y="390179"/>
                  <a:pt x="1094305" y="383537"/>
                </a:cubicBezTo>
                <a:cubicBezTo>
                  <a:pt x="1095254" y="376896"/>
                  <a:pt x="1095728" y="369068"/>
                  <a:pt x="1095728" y="360055"/>
                </a:cubicBezTo>
                <a:cubicBezTo>
                  <a:pt x="1095728" y="351042"/>
                  <a:pt x="1095254" y="343096"/>
                  <a:pt x="1094305" y="336217"/>
                </a:cubicBezTo>
                <a:cubicBezTo>
                  <a:pt x="1093356" y="329338"/>
                  <a:pt x="1091815" y="323764"/>
                  <a:pt x="1089680" y="319495"/>
                </a:cubicBezTo>
                <a:cubicBezTo>
                  <a:pt x="1087545" y="315225"/>
                  <a:pt x="1084935" y="312142"/>
                  <a:pt x="1081852" y="310244"/>
                </a:cubicBezTo>
                <a:cubicBezTo>
                  <a:pt x="1078768" y="308347"/>
                  <a:pt x="1075329" y="307398"/>
                  <a:pt x="1071534" y="307398"/>
                </a:cubicBezTo>
                <a:close/>
                <a:moveTo>
                  <a:pt x="3497163" y="236951"/>
                </a:moveTo>
                <a:cubicBezTo>
                  <a:pt x="3485777" y="236951"/>
                  <a:pt x="3476289" y="237425"/>
                  <a:pt x="3468699" y="238374"/>
                </a:cubicBezTo>
                <a:cubicBezTo>
                  <a:pt x="3461109" y="239323"/>
                  <a:pt x="3455060" y="240746"/>
                  <a:pt x="3450554" y="242644"/>
                </a:cubicBezTo>
                <a:cubicBezTo>
                  <a:pt x="3446047" y="244541"/>
                  <a:pt x="3442964" y="246913"/>
                  <a:pt x="3441304" y="249760"/>
                </a:cubicBezTo>
                <a:cubicBezTo>
                  <a:pt x="3439643" y="252606"/>
                  <a:pt x="3438813" y="255926"/>
                  <a:pt x="3438813" y="259722"/>
                </a:cubicBezTo>
                <a:lnTo>
                  <a:pt x="3438813" y="1210399"/>
                </a:lnTo>
                <a:cubicBezTo>
                  <a:pt x="3438813" y="1214194"/>
                  <a:pt x="3439643" y="1217396"/>
                  <a:pt x="3441304" y="1220005"/>
                </a:cubicBezTo>
                <a:cubicBezTo>
                  <a:pt x="3442964" y="1222614"/>
                  <a:pt x="3446047" y="1224867"/>
                  <a:pt x="3450554" y="1226765"/>
                </a:cubicBezTo>
                <a:cubicBezTo>
                  <a:pt x="3455060" y="1228663"/>
                  <a:pt x="3461109" y="1230086"/>
                  <a:pt x="3468699" y="1231035"/>
                </a:cubicBezTo>
                <a:cubicBezTo>
                  <a:pt x="3476289" y="1231983"/>
                  <a:pt x="3485777" y="1232458"/>
                  <a:pt x="3497163" y="1232458"/>
                </a:cubicBezTo>
                <a:cubicBezTo>
                  <a:pt x="3509022" y="1232458"/>
                  <a:pt x="3518747" y="1231983"/>
                  <a:pt x="3526338" y="1231035"/>
                </a:cubicBezTo>
                <a:cubicBezTo>
                  <a:pt x="3533928" y="1230086"/>
                  <a:pt x="3539858" y="1228663"/>
                  <a:pt x="3544128" y="1226765"/>
                </a:cubicBezTo>
                <a:cubicBezTo>
                  <a:pt x="3548397" y="1224867"/>
                  <a:pt x="3551480" y="1222614"/>
                  <a:pt x="3553378" y="1220005"/>
                </a:cubicBezTo>
                <a:cubicBezTo>
                  <a:pt x="3555275" y="1217396"/>
                  <a:pt x="3556225" y="1214194"/>
                  <a:pt x="3556225" y="1210399"/>
                </a:cubicBezTo>
                <a:lnTo>
                  <a:pt x="3556225" y="855318"/>
                </a:lnTo>
                <a:lnTo>
                  <a:pt x="3826627" y="1209687"/>
                </a:lnTo>
                <a:cubicBezTo>
                  <a:pt x="3829473" y="1213957"/>
                  <a:pt x="3832675" y="1217633"/>
                  <a:pt x="3836233" y="1220717"/>
                </a:cubicBezTo>
                <a:cubicBezTo>
                  <a:pt x="3839791" y="1223800"/>
                  <a:pt x="3844416" y="1226172"/>
                  <a:pt x="3850109" y="1227832"/>
                </a:cubicBezTo>
                <a:cubicBezTo>
                  <a:pt x="3855801" y="1229493"/>
                  <a:pt x="3862798" y="1230679"/>
                  <a:pt x="3871101" y="1231390"/>
                </a:cubicBezTo>
                <a:cubicBezTo>
                  <a:pt x="3879402" y="1232102"/>
                  <a:pt x="3889957" y="1232458"/>
                  <a:pt x="3902766" y="1232458"/>
                </a:cubicBezTo>
                <a:cubicBezTo>
                  <a:pt x="3915100" y="1232458"/>
                  <a:pt x="3925299" y="1231983"/>
                  <a:pt x="3933364" y="1231035"/>
                </a:cubicBezTo>
                <a:cubicBezTo>
                  <a:pt x="3941428" y="1230086"/>
                  <a:pt x="3947714" y="1228663"/>
                  <a:pt x="3952221" y="1226765"/>
                </a:cubicBezTo>
                <a:cubicBezTo>
                  <a:pt x="3956728" y="1224867"/>
                  <a:pt x="3959930" y="1222496"/>
                  <a:pt x="3961827" y="1219649"/>
                </a:cubicBezTo>
                <a:cubicBezTo>
                  <a:pt x="3963725" y="1216803"/>
                  <a:pt x="3964674" y="1213482"/>
                  <a:pt x="3964674" y="1209687"/>
                </a:cubicBezTo>
                <a:cubicBezTo>
                  <a:pt x="3964674" y="1205418"/>
                  <a:pt x="3963369" y="1200792"/>
                  <a:pt x="3960760" y="1195811"/>
                </a:cubicBezTo>
                <a:cubicBezTo>
                  <a:pt x="3958151" y="1190830"/>
                  <a:pt x="3953763" y="1184307"/>
                  <a:pt x="3947596" y="1176243"/>
                </a:cubicBezTo>
                <a:lnTo>
                  <a:pt x="3687156" y="838240"/>
                </a:lnTo>
                <a:lnTo>
                  <a:pt x="3919132" y="606263"/>
                </a:lnTo>
                <a:cubicBezTo>
                  <a:pt x="3926248" y="598673"/>
                  <a:pt x="3931348" y="592032"/>
                  <a:pt x="3934431" y="586339"/>
                </a:cubicBezTo>
                <a:cubicBezTo>
                  <a:pt x="3937515" y="580646"/>
                  <a:pt x="3939057" y="574954"/>
                  <a:pt x="3939057" y="569261"/>
                </a:cubicBezTo>
                <a:cubicBezTo>
                  <a:pt x="3939057" y="564991"/>
                  <a:pt x="3937989" y="561552"/>
                  <a:pt x="3935855" y="558943"/>
                </a:cubicBezTo>
                <a:cubicBezTo>
                  <a:pt x="3933720" y="556334"/>
                  <a:pt x="3930162" y="554199"/>
                  <a:pt x="3925181" y="552539"/>
                </a:cubicBezTo>
                <a:cubicBezTo>
                  <a:pt x="3920200" y="550878"/>
                  <a:pt x="3913677" y="549692"/>
                  <a:pt x="3905612" y="548981"/>
                </a:cubicBezTo>
                <a:cubicBezTo>
                  <a:pt x="3897547" y="548269"/>
                  <a:pt x="3887585" y="547913"/>
                  <a:pt x="3875726" y="547913"/>
                </a:cubicBezTo>
                <a:cubicBezTo>
                  <a:pt x="3864340" y="547913"/>
                  <a:pt x="3854615" y="548269"/>
                  <a:pt x="3846551" y="548981"/>
                </a:cubicBezTo>
                <a:cubicBezTo>
                  <a:pt x="3838486" y="549692"/>
                  <a:pt x="3831489" y="551116"/>
                  <a:pt x="3825559" y="553250"/>
                </a:cubicBezTo>
                <a:cubicBezTo>
                  <a:pt x="3819629" y="555385"/>
                  <a:pt x="3814529" y="557994"/>
                  <a:pt x="3810260" y="561078"/>
                </a:cubicBezTo>
                <a:cubicBezTo>
                  <a:pt x="3805990" y="564161"/>
                  <a:pt x="3801958" y="568075"/>
                  <a:pt x="3798163" y="572819"/>
                </a:cubicBezTo>
                <a:lnTo>
                  <a:pt x="3556225" y="838951"/>
                </a:lnTo>
                <a:lnTo>
                  <a:pt x="3556225" y="259722"/>
                </a:lnTo>
                <a:cubicBezTo>
                  <a:pt x="3556225" y="255926"/>
                  <a:pt x="3555275" y="252606"/>
                  <a:pt x="3553378" y="249760"/>
                </a:cubicBezTo>
                <a:cubicBezTo>
                  <a:pt x="3551480" y="246913"/>
                  <a:pt x="3548397" y="244541"/>
                  <a:pt x="3544128" y="242644"/>
                </a:cubicBezTo>
                <a:cubicBezTo>
                  <a:pt x="3539858" y="240746"/>
                  <a:pt x="3533928" y="239323"/>
                  <a:pt x="3526338" y="238374"/>
                </a:cubicBezTo>
                <a:cubicBezTo>
                  <a:pt x="3518747" y="237425"/>
                  <a:pt x="3509022" y="236951"/>
                  <a:pt x="3497163" y="236951"/>
                </a:cubicBezTo>
                <a:close/>
                <a:moveTo>
                  <a:pt x="1277838" y="236951"/>
                </a:moveTo>
                <a:cubicBezTo>
                  <a:pt x="1266453" y="236951"/>
                  <a:pt x="1256964" y="237425"/>
                  <a:pt x="1249374" y="238374"/>
                </a:cubicBezTo>
                <a:cubicBezTo>
                  <a:pt x="1241784" y="239323"/>
                  <a:pt x="1235736" y="240746"/>
                  <a:pt x="1231229" y="242644"/>
                </a:cubicBezTo>
                <a:cubicBezTo>
                  <a:pt x="1226722" y="244541"/>
                  <a:pt x="1223639" y="246913"/>
                  <a:pt x="1221978" y="249760"/>
                </a:cubicBezTo>
                <a:cubicBezTo>
                  <a:pt x="1220318" y="252606"/>
                  <a:pt x="1219488" y="255926"/>
                  <a:pt x="1219488" y="259722"/>
                </a:cubicBezTo>
                <a:lnTo>
                  <a:pt x="1219488" y="1210399"/>
                </a:lnTo>
                <a:cubicBezTo>
                  <a:pt x="1219488" y="1214194"/>
                  <a:pt x="1220318" y="1217396"/>
                  <a:pt x="1221978" y="1220005"/>
                </a:cubicBezTo>
                <a:cubicBezTo>
                  <a:pt x="1223639" y="1222614"/>
                  <a:pt x="1226722" y="1224867"/>
                  <a:pt x="1231229" y="1226765"/>
                </a:cubicBezTo>
                <a:cubicBezTo>
                  <a:pt x="1235736" y="1228663"/>
                  <a:pt x="1241784" y="1230086"/>
                  <a:pt x="1249374" y="1231035"/>
                </a:cubicBezTo>
                <a:cubicBezTo>
                  <a:pt x="1256964" y="1231983"/>
                  <a:pt x="1266453" y="1232458"/>
                  <a:pt x="1277838" y="1232458"/>
                </a:cubicBezTo>
                <a:cubicBezTo>
                  <a:pt x="1289698" y="1232458"/>
                  <a:pt x="1299423" y="1231983"/>
                  <a:pt x="1307013" y="1231035"/>
                </a:cubicBezTo>
                <a:cubicBezTo>
                  <a:pt x="1314603" y="1230086"/>
                  <a:pt x="1320533" y="1228663"/>
                  <a:pt x="1324802" y="1226765"/>
                </a:cubicBezTo>
                <a:cubicBezTo>
                  <a:pt x="1329072" y="1224867"/>
                  <a:pt x="1332155" y="1222614"/>
                  <a:pt x="1334053" y="1220005"/>
                </a:cubicBezTo>
                <a:cubicBezTo>
                  <a:pt x="1335951" y="1217396"/>
                  <a:pt x="1336899" y="1214194"/>
                  <a:pt x="1336899" y="1210399"/>
                </a:cubicBezTo>
                <a:lnTo>
                  <a:pt x="1336899" y="762812"/>
                </a:lnTo>
                <a:cubicBezTo>
                  <a:pt x="1369158" y="722489"/>
                  <a:pt x="1399994" y="691891"/>
                  <a:pt x="1429405" y="671018"/>
                </a:cubicBezTo>
                <a:cubicBezTo>
                  <a:pt x="1458817" y="650144"/>
                  <a:pt x="1488230" y="639708"/>
                  <a:pt x="1517642" y="639708"/>
                </a:cubicBezTo>
                <a:cubicBezTo>
                  <a:pt x="1540412" y="639708"/>
                  <a:pt x="1560456" y="643977"/>
                  <a:pt x="1577771" y="652516"/>
                </a:cubicBezTo>
                <a:cubicBezTo>
                  <a:pt x="1595086" y="661055"/>
                  <a:pt x="1609199" y="673389"/>
                  <a:pt x="1620110" y="689519"/>
                </a:cubicBezTo>
                <a:cubicBezTo>
                  <a:pt x="1631021" y="705648"/>
                  <a:pt x="1639323" y="724861"/>
                  <a:pt x="1645016" y="747157"/>
                </a:cubicBezTo>
                <a:cubicBezTo>
                  <a:pt x="1650709" y="769453"/>
                  <a:pt x="1653554" y="798866"/>
                  <a:pt x="1653554" y="835394"/>
                </a:cubicBezTo>
                <a:lnTo>
                  <a:pt x="1653554" y="1210399"/>
                </a:lnTo>
                <a:cubicBezTo>
                  <a:pt x="1653554" y="1214194"/>
                  <a:pt x="1654503" y="1217396"/>
                  <a:pt x="1656401" y="1220005"/>
                </a:cubicBezTo>
                <a:cubicBezTo>
                  <a:pt x="1658299" y="1222614"/>
                  <a:pt x="1661382" y="1224867"/>
                  <a:pt x="1665652" y="1226765"/>
                </a:cubicBezTo>
                <a:cubicBezTo>
                  <a:pt x="1669921" y="1228663"/>
                  <a:pt x="1675851" y="1230086"/>
                  <a:pt x="1683441" y="1231035"/>
                </a:cubicBezTo>
                <a:cubicBezTo>
                  <a:pt x="1691031" y="1231983"/>
                  <a:pt x="1700756" y="1232458"/>
                  <a:pt x="1712616" y="1232458"/>
                </a:cubicBezTo>
                <a:cubicBezTo>
                  <a:pt x="1724001" y="1232458"/>
                  <a:pt x="1733489" y="1231983"/>
                  <a:pt x="1741079" y="1231035"/>
                </a:cubicBezTo>
                <a:cubicBezTo>
                  <a:pt x="1748670" y="1230086"/>
                  <a:pt x="1754599" y="1228663"/>
                  <a:pt x="1758869" y="1226765"/>
                </a:cubicBezTo>
                <a:cubicBezTo>
                  <a:pt x="1763139" y="1224867"/>
                  <a:pt x="1766222" y="1222614"/>
                  <a:pt x="1768119" y="1220005"/>
                </a:cubicBezTo>
                <a:cubicBezTo>
                  <a:pt x="1770017" y="1217396"/>
                  <a:pt x="1770966" y="1214194"/>
                  <a:pt x="1770966" y="1210399"/>
                </a:cubicBezTo>
                <a:lnTo>
                  <a:pt x="1770966" y="820450"/>
                </a:lnTo>
                <a:cubicBezTo>
                  <a:pt x="1770966" y="774434"/>
                  <a:pt x="1767052" y="735179"/>
                  <a:pt x="1759225" y="702683"/>
                </a:cubicBezTo>
                <a:cubicBezTo>
                  <a:pt x="1751398" y="670187"/>
                  <a:pt x="1738470" y="641843"/>
                  <a:pt x="1720443" y="617649"/>
                </a:cubicBezTo>
                <a:cubicBezTo>
                  <a:pt x="1702417" y="593455"/>
                  <a:pt x="1678816" y="574123"/>
                  <a:pt x="1649641" y="559655"/>
                </a:cubicBezTo>
                <a:cubicBezTo>
                  <a:pt x="1620466" y="545186"/>
                  <a:pt x="1584531" y="537951"/>
                  <a:pt x="1541836" y="537951"/>
                </a:cubicBezTo>
                <a:cubicBezTo>
                  <a:pt x="1507205" y="537951"/>
                  <a:pt x="1472812" y="546609"/>
                  <a:pt x="1438656" y="563924"/>
                </a:cubicBezTo>
                <a:cubicBezTo>
                  <a:pt x="1404500" y="581239"/>
                  <a:pt x="1370581" y="607687"/>
                  <a:pt x="1336899" y="643266"/>
                </a:cubicBezTo>
                <a:lnTo>
                  <a:pt x="1336899" y="259722"/>
                </a:lnTo>
                <a:cubicBezTo>
                  <a:pt x="1336899" y="255926"/>
                  <a:pt x="1335951" y="252606"/>
                  <a:pt x="1334053" y="249760"/>
                </a:cubicBezTo>
                <a:cubicBezTo>
                  <a:pt x="1332155" y="246913"/>
                  <a:pt x="1329072" y="244541"/>
                  <a:pt x="1324802" y="242644"/>
                </a:cubicBezTo>
                <a:cubicBezTo>
                  <a:pt x="1320533" y="240746"/>
                  <a:pt x="1314603" y="239323"/>
                  <a:pt x="1307013" y="238374"/>
                </a:cubicBezTo>
                <a:cubicBezTo>
                  <a:pt x="1299423" y="237425"/>
                  <a:pt x="1289698" y="236951"/>
                  <a:pt x="1277838" y="236951"/>
                </a:cubicBezTo>
                <a:close/>
                <a:moveTo>
                  <a:pt x="7190495" y="231970"/>
                </a:moveTo>
                <a:cubicBezTo>
                  <a:pt x="7155390" y="231970"/>
                  <a:pt x="7124911" y="236832"/>
                  <a:pt x="7099056" y="246557"/>
                </a:cubicBezTo>
                <a:cubicBezTo>
                  <a:pt x="7073202" y="256282"/>
                  <a:pt x="7051736" y="271344"/>
                  <a:pt x="7034658" y="291743"/>
                </a:cubicBezTo>
                <a:cubicBezTo>
                  <a:pt x="7017580" y="312142"/>
                  <a:pt x="7004890" y="338352"/>
                  <a:pt x="6996588" y="370373"/>
                </a:cubicBezTo>
                <a:cubicBezTo>
                  <a:pt x="6988286" y="402394"/>
                  <a:pt x="6984135" y="440701"/>
                  <a:pt x="6984135" y="485294"/>
                </a:cubicBezTo>
                <a:lnTo>
                  <a:pt x="6984135" y="551471"/>
                </a:lnTo>
                <a:lnTo>
                  <a:pt x="6893764" y="551471"/>
                </a:lnTo>
                <a:cubicBezTo>
                  <a:pt x="6889969" y="551471"/>
                  <a:pt x="6886649" y="552302"/>
                  <a:pt x="6883802" y="553962"/>
                </a:cubicBezTo>
                <a:cubicBezTo>
                  <a:pt x="6880955" y="555622"/>
                  <a:pt x="6878583" y="558469"/>
                  <a:pt x="6876686" y="562501"/>
                </a:cubicBezTo>
                <a:cubicBezTo>
                  <a:pt x="6874789" y="566533"/>
                  <a:pt x="6873365" y="571633"/>
                  <a:pt x="6872417" y="577800"/>
                </a:cubicBezTo>
                <a:cubicBezTo>
                  <a:pt x="6871468" y="583967"/>
                  <a:pt x="6870993" y="591557"/>
                  <a:pt x="6870993" y="600571"/>
                </a:cubicBezTo>
                <a:cubicBezTo>
                  <a:pt x="6870993" y="617649"/>
                  <a:pt x="6872891" y="629983"/>
                  <a:pt x="6876686" y="637573"/>
                </a:cubicBezTo>
                <a:cubicBezTo>
                  <a:pt x="6880481" y="645163"/>
                  <a:pt x="6886174" y="648958"/>
                  <a:pt x="6893764" y="648958"/>
                </a:cubicBezTo>
                <a:lnTo>
                  <a:pt x="6984135" y="648958"/>
                </a:lnTo>
                <a:lnTo>
                  <a:pt x="6984135" y="1210399"/>
                </a:lnTo>
                <a:cubicBezTo>
                  <a:pt x="6984135" y="1214194"/>
                  <a:pt x="6985084" y="1217396"/>
                  <a:pt x="6986981" y="1220005"/>
                </a:cubicBezTo>
                <a:cubicBezTo>
                  <a:pt x="6988879" y="1222614"/>
                  <a:pt x="6992081" y="1224867"/>
                  <a:pt x="6996588" y="1226765"/>
                </a:cubicBezTo>
                <a:cubicBezTo>
                  <a:pt x="7001095" y="1228663"/>
                  <a:pt x="7007143" y="1230086"/>
                  <a:pt x="7014733" y="1231035"/>
                </a:cubicBezTo>
                <a:cubicBezTo>
                  <a:pt x="7022323" y="1231983"/>
                  <a:pt x="7031811" y="1232458"/>
                  <a:pt x="7043197" y="1232458"/>
                </a:cubicBezTo>
                <a:cubicBezTo>
                  <a:pt x="7054582" y="1232458"/>
                  <a:pt x="7064070" y="1231983"/>
                  <a:pt x="7071660" y="1231035"/>
                </a:cubicBezTo>
                <a:cubicBezTo>
                  <a:pt x="7079251" y="1230086"/>
                  <a:pt x="7085299" y="1228663"/>
                  <a:pt x="7089805" y="1226765"/>
                </a:cubicBezTo>
                <a:cubicBezTo>
                  <a:pt x="7094313" y="1224867"/>
                  <a:pt x="7097515" y="1222614"/>
                  <a:pt x="7099412" y="1220005"/>
                </a:cubicBezTo>
                <a:cubicBezTo>
                  <a:pt x="7101309" y="1217396"/>
                  <a:pt x="7102259" y="1214194"/>
                  <a:pt x="7102259" y="1210399"/>
                </a:cubicBezTo>
                <a:lnTo>
                  <a:pt x="7102259" y="648958"/>
                </a:lnTo>
                <a:lnTo>
                  <a:pt x="7245287" y="648958"/>
                </a:lnTo>
                <a:cubicBezTo>
                  <a:pt x="7252403" y="648958"/>
                  <a:pt x="7258095" y="645163"/>
                  <a:pt x="7262365" y="637573"/>
                </a:cubicBezTo>
                <a:cubicBezTo>
                  <a:pt x="7266635" y="629983"/>
                  <a:pt x="7268769" y="617649"/>
                  <a:pt x="7268769" y="600571"/>
                </a:cubicBezTo>
                <a:cubicBezTo>
                  <a:pt x="7268769" y="591557"/>
                  <a:pt x="7268176" y="583967"/>
                  <a:pt x="7266990" y="577800"/>
                </a:cubicBezTo>
                <a:cubicBezTo>
                  <a:pt x="7265804" y="571633"/>
                  <a:pt x="7264144" y="566533"/>
                  <a:pt x="7262009" y="562501"/>
                </a:cubicBezTo>
                <a:cubicBezTo>
                  <a:pt x="7259875" y="558469"/>
                  <a:pt x="7257503" y="555622"/>
                  <a:pt x="7254893" y="553962"/>
                </a:cubicBezTo>
                <a:cubicBezTo>
                  <a:pt x="7252284" y="552302"/>
                  <a:pt x="7249082" y="551471"/>
                  <a:pt x="7245287" y="551471"/>
                </a:cubicBezTo>
                <a:lnTo>
                  <a:pt x="7102259" y="551471"/>
                </a:lnTo>
                <a:lnTo>
                  <a:pt x="7102259" y="481736"/>
                </a:lnTo>
                <a:cubicBezTo>
                  <a:pt x="7102259" y="454221"/>
                  <a:pt x="7103919" y="430858"/>
                  <a:pt x="7107239" y="411645"/>
                </a:cubicBezTo>
                <a:cubicBezTo>
                  <a:pt x="7110560" y="392432"/>
                  <a:pt x="7116015" y="376777"/>
                  <a:pt x="7123606" y="364680"/>
                </a:cubicBezTo>
                <a:cubicBezTo>
                  <a:pt x="7131196" y="352583"/>
                  <a:pt x="7141159" y="343689"/>
                  <a:pt x="7153493" y="337996"/>
                </a:cubicBezTo>
                <a:cubicBezTo>
                  <a:pt x="7165827" y="332303"/>
                  <a:pt x="7180770" y="329457"/>
                  <a:pt x="7198323" y="329457"/>
                </a:cubicBezTo>
                <a:cubicBezTo>
                  <a:pt x="7211131" y="329457"/>
                  <a:pt x="7222397" y="330524"/>
                  <a:pt x="7232123" y="332659"/>
                </a:cubicBezTo>
                <a:cubicBezTo>
                  <a:pt x="7241847" y="334794"/>
                  <a:pt x="7250268" y="337166"/>
                  <a:pt x="7257384" y="339775"/>
                </a:cubicBezTo>
                <a:cubicBezTo>
                  <a:pt x="7264499" y="342384"/>
                  <a:pt x="7270548" y="344756"/>
                  <a:pt x="7275529" y="346891"/>
                </a:cubicBezTo>
                <a:cubicBezTo>
                  <a:pt x="7280511" y="349026"/>
                  <a:pt x="7284661" y="350093"/>
                  <a:pt x="7287982" y="350093"/>
                </a:cubicBezTo>
                <a:cubicBezTo>
                  <a:pt x="7290828" y="350093"/>
                  <a:pt x="7293200" y="349500"/>
                  <a:pt x="7295097" y="348314"/>
                </a:cubicBezTo>
                <a:cubicBezTo>
                  <a:pt x="7296995" y="347128"/>
                  <a:pt x="7298537" y="344875"/>
                  <a:pt x="7299723" y="341554"/>
                </a:cubicBezTo>
                <a:cubicBezTo>
                  <a:pt x="7300909" y="338233"/>
                  <a:pt x="7301977" y="333845"/>
                  <a:pt x="7302925" y="328390"/>
                </a:cubicBezTo>
                <a:cubicBezTo>
                  <a:pt x="7303874" y="322934"/>
                  <a:pt x="7304349" y="315700"/>
                  <a:pt x="7304349" y="306686"/>
                </a:cubicBezTo>
                <a:cubicBezTo>
                  <a:pt x="7304349" y="297673"/>
                  <a:pt x="7303993" y="289964"/>
                  <a:pt x="7303281" y="283560"/>
                </a:cubicBezTo>
                <a:cubicBezTo>
                  <a:pt x="7302569" y="277155"/>
                  <a:pt x="7301265" y="271700"/>
                  <a:pt x="7299367" y="267193"/>
                </a:cubicBezTo>
                <a:cubicBezTo>
                  <a:pt x="7297469" y="262687"/>
                  <a:pt x="7295097" y="259010"/>
                  <a:pt x="7292251" y="256164"/>
                </a:cubicBezTo>
                <a:cubicBezTo>
                  <a:pt x="7289405" y="253317"/>
                  <a:pt x="7283713" y="250115"/>
                  <a:pt x="7275173" y="246557"/>
                </a:cubicBezTo>
                <a:cubicBezTo>
                  <a:pt x="7266635" y="242999"/>
                  <a:pt x="7254537" y="239679"/>
                  <a:pt x="7238883" y="236595"/>
                </a:cubicBezTo>
                <a:cubicBezTo>
                  <a:pt x="7223227" y="233512"/>
                  <a:pt x="7207099" y="231970"/>
                  <a:pt x="7190495" y="231970"/>
                </a:cubicBezTo>
                <a:close/>
                <a:moveTo>
                  <a:pt x="0" y="0"/>
                </a:moveTo>
                <a:lnTo>
                  <a:pt x="8877300" y="0"/>
                </a:lnTo>
                <a:lnTo>
                  <a:pt x="8877300" y="3375958"/>
                </a:lnTo>
                <a:lnTo>
                  <a:pt x="0" y="33759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9430CD-394B-E066-B5D8-6728A3C2C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737391-F1D4-1B3F-6474-0C11954F5411}"/>
              </a:ext>
            </a:extLst>
          </p:cNvPr>
          <p:cNvSpPr/>
          <p:nvPr/>
        </p:nvSpPr>
        <p:spPr>
          <a:xfrm>
            <a:off x="0" y="0"/>
            <a:ext cx="65074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60D6B-489E-8B7F-61D7-E34D30DF8FA3}"/>
              </a:ext>
            </a:extLst>
          </p:cNvPr>
          <p:cNvSpPr txBox="1"/>
          <p:nvPr/>
        </p:nvSpPr>
        <p:spPr>
          <a:xfrm>
            <a:off x="68580" y="126492"/>
            <a:ext cx="587654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Aptos" panose="020B0004020202020204" pitchFamily="34" charset="0"/>
              </a:rPr>
              <a:t>		</a:t>
            </a:r>
            <a:r>
              <a:rPr lang="en-US" sz="4400" u="sng" dirty="0">
                <a:latin typeface="Aptos" panose="020B0004020202020204" pitchFamily="34" charset="0"/>
              </a:rPr>
              <a:t>Malware</a:t>
            </a:r>
          </a:p>
          <a:p>
            <a:r>
              <a:rPr lang="en-US" sz="3400" dirty="0">
                <a:latin typeface="Aptos" panose="020B0004020202020204" pitchFamily="34" charset="0"/>
              </a:rPr>
              <a:t>- short for Malicious Software</a:t>
            </a:r>
          </a:p>
          <a:p>
            <a:r>
              <a:rPr lang="en-US" sz="3400" dirty="0">
                <a:latin typeface="Aptos" panose="020B0004020202020204" pitchFamily="34" charset="0"/>
              </a:rPr>
              <a:t>- includes viruses, worms, ransomwares and trojans</a:t>
            </a:r>
          </a:p>
          <a:p>
            <a:r>
              <a:rPr lang="en-US" sz="3400" dirty="0">
                <a:latin typeface="Aptos" panose="020B0004020202020204" pitchFamily="34" charset="0"/>
              </a:rPr>
              <a:t>- understanding the type of malware</a:t>
            </a:r>
          </a:p>
          <a:p>
            <a:r>
              <a:rPr lang="en-US" sz="3400" dirty="0">
                <a:latin typeface="Aptos" panose="020B0004020202020204" pitchFamily="34" charset="0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652750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39B214B-5D37-A682-39F5-3FF1C1BF7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E70EDA-C611-93B5-61B8-71A25167C984}"/>
              </a:ext>
            </a:extLst>
          </p:cNvPr>
          <p:cNvSpPr/>
          <p:nvPr/>
        </p:nvSpPr>
        <p:spPr>
          <a:xfrm>
            <a:off x="-121920" y="0"/>
            <a:ext cx="65074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69417-F655-9DF7-ED13-7724994AC213}"/>
              </a:ext>
            </a:extLst>
          </p:cNvPr>
          <p:cNvSpPr txBox="1"/>
          <p:nvPr/>
        </p:nvSpPr>
        <p:spPr>
          <a:xfrm>
            <a:off x="0" y="256032"/>
            <a:ext cx="5876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Aptos" panose="020B0004020202020204" pitchFamily="34" charset="0"/>
              </a:rPr>
              <a:t>Real example of Malware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2C1D-B6B3-D670-B5B8-AF1B8121597F}"/>
              </a:ext>
            </a:extLst>
          </p:cNvPr>
          <p:cNvSpPr txBox="1"/>
          <p:nvPr/>
        </p:nvSpPr>
        <p:spPr>
          <a:xfrm>
            <a:off x="0" y="957072"/>
            <a:ext cx="5876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Aptos" panose="020B0004020202020204" pitchFamily="34" charset="0"/>
              </a:rPr>
              <a:t>Real example of Malware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0C4052-10AF-77C7-CE06-729496753304}"/>
              </a:ext>
            </a:extLst>
          </p:cNvPr>
          <p:cNvSpPr txBox="1"/>
          <p:nvPr/>
        </p:nvSpPr>
        <p:spPr>
          <a:xfrm>
            <a:off x="0" y="1677924"/>
            <a:ext cx="5876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Aptos" panose="020B0004020202020204" pitchFamily="34" charset="0"/>
              </a:rPr>
              <a:t>Real example of Malware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C950A4-0574-E5D7-DDE8-636A1CD4CCEF}"/>
              </a:ext>
            </a:extLst>
          </p:cNvPr>
          <p:cNvSpPr txBox="1"/>
          <p:nvPr/>
        </p:nvSpPr>
        <p:spPr>
          <a:xfrm>
            <a:off x="0" y="2400300"/>
            <a:ext cx="5876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Aptos" panose="020B0004020202020204" pitchFamily="34" charset="0"/>
              </a:rPr>
              <a:t>Real example of Malware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107E9-F2F5-65AA-BF9A-43C772930316}"/>
              </a:ext>
            </a:extLst>
          </p:cNvPr>
          <p:cNvSpPr txBox="1"/>
          <p:nvPr/>
        </p:nvSpPr>
        <p:spPr>
          <a:xfrm>
            <a:off x="0" y="3015853"/>
            <a:ext cx="5876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Aptos" panose="020B0004020202020204" pitchFamily="34" charset="0"/>
              </a:rPr>
              <a:t>Real example of Malware</a:t>
            </a:r>
          </a:p>
        </p:txBody>
      </p:sp>
    </p:spTree>
    <p:extLst>
      <p:ext uri="{BB962C8B-B14F-4D97-AF65-F5344CB8AC3E}">
        <p14:creationId xmlns:p14="http://schemas.microsoft.com/office/powerpoint/2010/main" val="4203127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9B50B6-2E2F-474F-73B5-E56DFE1CC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2467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31318-7F5B-0A84-A5DF-FC2615392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67319"/>
            <a:ext cx="12192000" cy="1909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E6EC16-1E50-1A5B-2069-3381CCE40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7312"/>
            <a:ext cx="7125694" cy="2600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ABCB33-8C2F-C5FD-C038-C48CE4950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781" y="4376454"/>
            <a:ext cx="5325218" cy="248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4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563069-5F6B-0DAA-A6A2-76B597CC9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A76258-F2E1-BFD0-95E5-1AF615F7233A}"/>
              </a:ext>
            </a:extLst>
          </p:cNvPr>
          <p:cNvSpPr/>
          <p:nvPr/>
        </p:nvSpPr>
        <p:spPr>
          <a:xfrm>
            <a:off x="5814095" y="0"/>
            <a:ext cx="63764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013AA-CD7B-40DA-BB74-5FE8D324F0BC}"/>
              </a:ext>
            </a:extLst>
          </p:cNvPr>
          <p:cNvSpPr txBox="1"/>
          <p:nvPr/>
        </p:nvSpPr>
        <p:spPr>
          <a:xfrm>
            <a:off x="6095999" y="147990"/>
            <a:ext cx="5876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ptos" panose="020B0004020202020204" pitchFamily="34" charset="0"/>
              </a:rPr>
              <a:t>Social engineering</a:t>
            </a:r>
          </a:p>
        </p:txBody>
      </p:sp>
    </p:spTree>
    <p:extLst>
      <p:ext uri="{BB962C8B-B14F-4D97-AF65-F5344CB8AC3E}">
        <p14:creationId xmlns:p14="http://schemas.microsoft.com/office/powerpoint/2010/main" val="3891422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E4CC5B-D355-F64B-1275-E016F4A0B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07F25B-F5A2-9F2D-1E88-809DFBD80C15}"/>
              </a:ext>
            </a:extLst>
          </p:cNvPr>
          <p:cNvSpPr/>
          <p:nvPr/>
        </p:nvSpPr>
        <p:spPr>
          <a:xfrm>
            <a:off x="-121920" y="0"/>
            <a:ext cx="65074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639755-BF59-2B3F-717F-4A4BC7877BA0}"/>
              </a:ext>
            </a:extLst>
          </p:cNvPr>
          <p:cNvSpPr txBox="1"/>
          <p:nvPr/>
        </p:nvSpPr>
        <p:spPr>
          <a:xfrm>
            <a:off x="0" y="256032"/>
            <a:ext cx="5876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Aptos" panose="020B0004020202020204" pitchFamily="34" charset="0"/>
              </a:rPr>
              <a:t>Real example of 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62274-BF3B-2393-9D60-6A1615B1EE28}"/>
              </a:ext>
            </a:extLst>
          </p:cNvPr>
          <p:cNvSpPr txBox="1"/>
          <p:nvPr/>
        </p:nvSpPr>
        <p:spPr>
          <a:xfrm>
            <a:off x="0" y="957072"/>
            <a:ext cx="5876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Aptos" panose="020B0004020202020204" pitchFamily="34" charset="0"/>
              </a:rPr>
              <a:t>Real example of 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3A936-38A6-C0D7-A358-058BCD6F96A0}"/>
              </a:ext>
            </a:extLst>
          </p:cNvPr>
          <p:cNvSpPr txBox="1"/>
          <p:nvPr/>
        </p:nvSpPr>
        <p:spPr>
          <a:xfrm>
            <a:off x="0" y="1677924"/>
            <a:ext cx="5876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Aptos" panose="020B0004020202020204" pitchFamily="34" charset="0"/>
              </a:rPr>
              <a:t>Real example of 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3F7E7-487C-D6C5-832C-C2E4D5F05760}"/>
              </a:ext>
            </a:extLst>
          </p:cNvPr>
          <p:cNvSpPr txBox="1"/>
          <p:nvPr/>
        </p:nvSpPr>
        <p:spPr>
          <a:xfrm>
            <a:off x="0" y="2400300"/>
            <a:ext cx="5876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Aptos" panose="020B0004020202020204" pitchFamily="34" charset="0"/>
              </a:rPr>
              <a:t>Real example of 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530ACE-F6EF-BDAF-F881-C1B140BFA8EE}"/>
              </a:ext>
            </a:extLst>
          </p:cNvPr>
          <p:cNvSpPr txBox="1"/>
          <p:nvPr/>
        </p:nvSpPr>
        <p:spPr>
          <a:xfrm>
            <a:off x="0" y="3015853"/>
            <a:ext cx="5876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Aptos" panose="020B0004020202020204" pitchFamily="34" charset="0"/>
              </a:rPr>
              <a:t>Real example of SE</a:t>
            </a:r>
          </a:p>
        </p:txBody>
      </p:sp>
    </p:spTree>
    <p:extLst>
      <p:ext uri="{BB962C8B-B14F-4D97-AF65-F5344CB8AC3E}">
        <p14:creationId xmlns:p14="http://schemas.microsoft.com/office/powerpoint/2010/main" val="2645869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48BB1-8517-29ED-915B-9096EE8D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FA31C4-FE55-C50C-AE50-90C114BE22C2}"/>
              </a:ext>
            </a:extLst>
          </p:cNvPr>
          <p:cNvSpPr txBox="1"/>
          <p:nvPr/>
        </p:nvSpPr>
        <p:spPr>
          <a:xfrm>
            <a:off x="0" y="129540"/>
            <a:ext cx="54793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Prevention &amp; Safety awareness from</a:t>
            </a:r>
            <a:br>
              <a:rPr lang="en-US" sz="2800" dirty="0"/>
            </a:br>
            <a:r>
              <a:rPr lang="en-US" sz="2800" dirty="0"/>
              <a:t> Malware</a:t>
            </a:r>
          </a:p>
        </p:txBody>
      </p:sp>
    </p:spTree>
    <p:extLst>
      <p:ext uri="{BB962C8B-B14F-4D97-AF65-F5344CB8AC3E}">
        <p14:creationId xmlns:p14="http://schemas.microsoft.com/office/powerpoint/2010/main" val="191839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BBE3A7-0419-E0D8-6853-92C8A4F09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454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A318A5-10B1-D033-59C7-EE1F836A1E24}"/>
              </a:ext>
            </a:extLst>
          </p:cNvPr>
          <p:cNvCxnSpPr>
            <a:cxnSpLocks/>
          </p:cNvCxnSpPr>
          <p:nvPr/>
        </p:nvCxnSpPr>
        <p:spPr>
          <a:xfrm flipH="1">
            <a:off x="1468379" y="5079258"/>
            <a:ext cx="3844485" cy="1394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491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E56BA3-5848-C603-E12F-888D5082F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D47C459-E709-9E0B-654F-95879933CFDF}"/>
              </a:ext>
            </a:extLst>
          </p:cNvPr>
          <p:cNvSpPr/>
          <p:nvPr/>
        </p:nvSpPr>
        <p:spPr>
          <a:xfrm>
            <a:off x="3093720" y="1394460"/>
            <a:ext cx="7044629" cy="4409439"/>
          </a:xfrm>
          <a:custGeom>
            <a:avLst/>
            <a:gdLst/>
            <a:ahLst/>
            <a:cxnLst/>
            <a:rect l="l" t="t" r="r" b="b"/>
            <a:pathLst>
              <a:path w="6992749" h="4374207">
                <a:moveTo>
                  <a:pt x="3531524" y="4181619"/>
                </a:moveTo>
                <a:cubicBezTo>
                  <a:pt x="3557070" y="4181619"/>
                  <a:pt x="3578717" y="4190659"/>
                  <a:pt x="3596466" y="4208740"/>
                </a:cubicBezTo>
                <a:cubicBezTo>
                  <a:pt x="3614216" y="4226821"/>
                  <a:pt x="3623090" y="4248635"/>
                  <a:pt x="3623090" y="4274181"/>
                </a:cubicBezTo>
                <a:cubicBezTo>
                  <a:pt x="3623090" y="4299726"/>
                  <a:pt x="3614216" y="4321789"/>
                  <a:pt x="3596466" y="4340367"/>
                </a:cubicBezTo>
                <a:cubicBezTo>
                  <a:pt x="3578717" y="4358946"/>
                  <a:pt x="3557070" y="4368235"/>
                  <a:pt x="3531524" y="4368235"/>
                </a:cubicBezTo>
                <a:cubicBezTo>
                  <a:pt x="3505978" y="4368235"/>
                  <a:pt x="3484331" y="4358946"/>
                  <a:pt x="3466581" y="4340367"/>
                </a:cubicBezTo>
                <a:cubicBezTo>
                  <a:pt x="3448832" y="4321789"/>
                  <a:pt x="3439957" y="4299726"/>
                  <a:pt x="3439957" y="4274181"/>
                </a:cubicBezTo>
                <a:cubicBezTo>
                  <a:pt x="3439957" y="4248635"/>
                  <a:pt x="3448832" y="4226821"/>
                  <a:pt x="3466581" y="4208740"/>
                </a:cubicBezTo>
                <a:cubicBezTo>
                  <a:pt x="3484331" y="4190659"/>
                  <a:pt x="3505978" y="4181619"/>
                  <a:pt x="3531524" y="4181619"/>
                </a:cubicBezTo>
                <a:close/>
                <a:moveTo>
                  <a:pt x="1626822" y="4012420"/>
                </a:moveTo>
                <a:cubicBezTo>
                  <a:pt x="1598290" y="4012420"/>
                  <a:pt x="1575233" y="4021543"/>
                  <a:pt x="1557649" y="4039790"/>
                </a:cubicBezTo>
                <a:cubicBezTo>
                  <a:pt x="1540066" y="4058037"/>
                  <a:pt x="1531274" y="4081427"/>
                  <a:pt x="1531274" y="4109958"/>
                </a:cubicBezTo>
                <a:cubicBezTo>
                  <a:pt x="1531274" y="4136831"/>
                  <a:pt x="1540563" y="4159888"/>
                  <a:pt x="1559142" y="4179130"/>
                </a:cubicBezTo>
                <a:cubicBezTo>
                  <a:pt x="1577721" y="4198373"/>
                  <a:pt x="1600281" y="4207994"/>
                  <a:pt x="1626822" y="4207994"/>
                </a:cubicBezTo>
                <a:cubicBezTo>
                  <a:pt x="1655021" y="4207994"/>
                  <a:pt x="1678079" y="4198787"/>
                  <a:pt x="1695994" y="4180375"/>
                </a:cubicBezTo>
                <a:cubicBezTo>
                  <a:pt x="1713909" y="4161962"/>
                  <a:pt x="1722867" y="4138490"/>
                  <a:pt x="1722867" y="4109958"/>
                </a:cubicBezTo>
                <a:cubicBezTo>
                  <a:pt x="1722867" y="4081758"/>
                  <a:pt x="1713992" y="4058452"/>
                  <a:pt x="1696243" y="4040039"/>
                </a:cubicBezTo>
                <a:cubicBezTo>
                  <a:pt x="1678494" y="4021626"/>
                  <a:pt x="1655353" y="4012420"/>
                  <a:pt x="1626822" y="4012420"/>
                </a:cubicBezTo>
                <a:close/>
                <a:moveTo>
                  <a:pt x="264747" y="4012420"/>
                </a:moveTo>
                <a:cubicBezTo>
                  <a:pt x="236215" y="4012420"/>
                  <a:pt x="213158" y="4021543"/>
                  <a:pt x="195574" y="4039790"/>
                </a:cubicBezTo>
                <a:cubicBezTo>
                  <a:pt x="177991" y="4058037"/>
                  <a:pt x="169199" y="4081427"/>
                  <a:pt x="169199" y="4109958"/>
                </a:cubicBezTo>
                <a:cubicBezTo>
                  <a:pt x="169199" y="4136831"/>
                  <a:pt x="178488" y="4159888"/>
                  <a:pt x="197067" y="4179130"/>
                </a:cubicBezTo>
                <a:cubicBezTo>
                  <a:pt x="215646" y="4198373"/>
                  <a:pt x="238206" y="4207994"/>
                  <a:pt x="264747" y="4207994"/>
                </a:cubicBezTo>
                <a:cubicBezTo>
                  <a:pt x="292947" y="4207994"/>
                  <a:pt x="316004" y="4198787"/>
                  <a:pt x="333919" y="4180375"/>
                </a:cubicBezTo>
                <a:cubicBezTo>
                  <a:pt x="351835" y="4161962"/>
                  <a:pt x="360792" y="4138490"/>
                  <a:pt x="360792" y="4109958"/>
                </a:cubicBezTo>
                <a:cubicBezTo>
                  <a:pt x="360792" y="4081758"/>
                  <a:pt x="351917" y="4058452"/>
                  <a:pt x="334168" y="4040039"/>
                </a:cubicBezTo>
                <a:cubicBezTo>
                  <a:pt x="316419" y="4021626"/>
                  <a:pt x="293278" y="4012420"/>
                  <a:pt x="264747" y="4012420"/>
                </a:cubicBezTo>
                <a:close/>
                <a:moveTo>
                  <a:pt x="2698817" y="4002965"/>
                </a:moveTo>
                <a:cubicBezTo>
                  <a:pt x="2678579" y="4002965"/>
                  <a:pt x="2657014" y="4010595"/>
                  <a:pt x="2634123" y="4025856"/>
                </a:cubicBezTo>
                <a:cubicBezTo>
                  <a:pt x="2609572" y="4042113"/>
                  <a:pt x="2597297" y="4059862"/>
                  <a:pt x="2597297" y="4079104"/>
                </a:cubicBezTo>
                <a:cubicBezTo>
                  <a:pt x="2597297" y="4106640"/>
                  <a:pt x="2601112" y="4123229"/>
                  <a:pt x="2608743" y="4128868"/>
                </a:cubicBezTo>
                <a:cubicBezTo>
                  <a:pt x="2614715" y="4132850"/>
                  <a:pt x="2633791" y="4134840"/>
                  <a:pt x="2665972" y="4134840"/>
                </a:cubicBezTo>
                <a:cubicBezTo>
                  <a:pt x="2733320" y="4134840"/>
                  <a:pt x="2766994" y="4110953"/>
                  <a:pt x="2766994" y="4063179"/>
                </a:cubicBezTo>
                <a:cubicBezTo>
                  <a:pt x="2766994" y="4023036"/>
                  <a:pt x="2744268" y="4002965"/>
                  <a:pt x="2698817" y="4002965"/>
                </a:cubicBezTo>
                <a:close/>
                <a:moveTo>
                  <a:pt x="1601442" y="3861634"/>
                </a:moveTo>
                <a:cubicBezTo>
                  <a:pt x="1653529" y="3861634"/>
                  <a:pt x="1694667" y="3879881"/>
                  <a:pt x="1724857" y="3916374"/>
                </a:cubicBezTo>
                <a:cubicBezTo>
                  <a:pt x="1726185" y="3918033"/>
                  <a:pt x="1727346" y="3918863"/>
                  <a:pt x="1728341" y="3918863"/>
                </a:cubicBezTo>
                <a:cubicBezTo>
                  <a:pt x="1731327" y="3918863"/>
                  <a:pt x="1734727" y="3910818"/>
                  <a:pt x="1738543" y="3894727"/>
                </a:cubicBezTo>
                <a:cubicBezTo>
                  <a:pt x="1742358" y="3878637"/>
                  <a:pt x="1746920" y="3870591"/>
                  <a:pt x="1752228" y="3870591"/>
                </a:cubicBezTo>
                <a:cubicBezTo>
                  <a:pt x="1764503" y="3870591"/>
                  <a:pt x="1787892" y="3874075"/>
                  <a:pt x="1822396" y="3881042"/>
                </a:cubicBezTo>
                <a:cubicBezTo>
                  <a:pt x="1855240" y="3887677"/>
                  <a:pt x="1878796" y="3893317"/>
                  <a:pt x="1893061" y="3897962"/>
                </a:cubicBezTo>
                <a:cubicBezTo>
                  <a:pt x="1898038" y="3899952"/>
                  <a:pt x="1900526" y="3902606"/>
                  <a:pt x="1900526" y="3905924"/>
                </a:cubicBezTo>
                <a:cubicBezTo>
                  <a:pt x="1900526" y="3907251"/>
                  <a:pt x="1900028" y="3910735"/>
                  <a:pt x="1899033" y="3916374"/>
                </a:cubicBezTo>
                <a:cubicBezTo>
                  <a:pt x="1888417" y="3976424"/>
                  <a:pt x="1883108" y="4039956"/>
                  <a:pt x="1883108" y="4106972"/>
                </a:cubicBezTo>
                <a:cubicBezTo>
                  <a:pt x="1883108" y="4132518"/>
                  <a:pt x="1884601" y="4170505"/>
                  <a:pt x="1887587" y="4220933"/>
                </a:cubicBezTo>
                <a:cubicBezTo>
                  <a:pt x="1890573" y="4271361"/>
                  <a:pt x="1892066" y="4309182"/>
                  <a:pt x="1892066" y="4334395"/>
                </a:cubicBezTo>
                <a:cubicBezTo>
                  <a:pt x="1892066" y="4347666"/>
                  <a:pt x="1886260" y="4354799"/>
                  <a:pt x="1874648" y="4355794"/>
                </a:cubicBezTo>
                <a:cubicBezTo>
                  <a:pt x="1833510" y="4358780"/>
                  <a:pt x="1786399" y="4360273"/>
                  <a:pt x="1733317" y="4360273"/>
                </a:cubicBezTo>
                <a:cubicBezTo>
                  <a:pt x="1727014" y="4360273"/>
                  <a:pt x="1722784" y="4350735"/>
                  <a:pt x="1720627" y="4331658"/>
                </a:cubicBezTo>
                <a:cubicBezTo>
                  <a:pt x="1718471" y="4312582"/>
                  <a:pt x="1715900" y="4302878"/>
                  <a:pt x="1712914" y="4302546"/>
                </a:cubicBezTo>
                <a:cubicBezTo>
                  <a:pt x="1710260" y="4303873"/>
                  <a:pt x="1706777" y="4306693"/>
                  <a:pt x="1702464" y="4311006"/>
                </a:cubicBezTo>
                <a:cubicBezTo>
                  <a:pt x="1665306" y="4348495"/>
                  <a:pt x="1625495" y="4367240"/>
                  <a:pt x="1583029" y="4367240"/>
                </a:cubicBezTo>
                <a:cubicBezTo>
                  <a:pt x="1518335" y="4367240"/>
                  <a:pt x="1464756" y="4341694"/>
                  <a:pt x="1422290" y="4290603"/>
                </a:cubicBezTo>
                <a:cubicBezTo>
                  <a:pt x="1382147" y="4242829"/>
                  <a:pt x="1362075" y="4185766"/>
                  <a:pt x="1362075" y="4119413"/>
                </a:cubicBezTo>
                <a:cubicBezTo>
                  <a:pt x="1362075" y="4042776"/>
                  <a:pt x="1382810" y="3981068"/>
                  <a:pt x="1424281" y="3934290"/>
                </a:cubicBezTo>
                <a:cubicBezTo>
                  <a:pt x="1467410" y="3885852"/>
                  <a:pt x="1526464" y="3861634"/>
                  <a:pt x="1601442" y="3861634"/>
                </a:cubicBezTo>
                <a:close/>
                <a:moveTo>
                  <a:pt x="239367" y="3861634"/>
                </a:moveTo>
                <a:cubicBezTo>
                  <a:pt x="291454" y="3861634"/>
                  <a:pt x="332592" y="3879881"/>
                  <a:pt x="362783" y="3916374"/>
                </a:cubicBezTo>
                <a:cubicBezTo>
                  <a:pt x="364110" y="3918033"/>
                  <a:pt x="365271" y="3918863"/>
                  <a:pt x="366266" y="3918863"/>
                </a:cubicBezTo>
                <a:cubicBezTo>
                  <a:pt x="369252" y="3918863"/>
                  <a:pt x="372653" y="3910818"/>
                  <a:pt x="376468" y="3894727"/>
                </a:cubicBezTo>
                <a:cubicBezTo>
                  <a:pt x="380283" y="3878637"/>
                  <a:pt x="384845" y="3870591"/>
                  <a:pt x="390153" y="3870591"/>
                </a:cubicBezTo>
                <a:cubicBezTo>
                  <a:pt x="402428" y="3870591"/>
                  <a:pt x="425818" y="3874075"/>
                  <a:pt x="460321" y="3881042"/>
                </a:cubicBezTo>
                <a:cubicBezTo>
                  <a:pt x="493165" y="3887677"/>
                  <a:pt x="516721" y="3893317"/>
                  <a:pt x="530986" y="3897962"/>
                </a:cubicBezTo>
                <a:cubicBezTo>
                  <a:pt x="535963" y="3899952"/>
                  <a:pt x="538451" y="3902606"/>
                  <a:pt x="538451" y="3905924"/>
                </a:cubicBezTo>
                <a:cubicBezTo>
                  <a:pt x="538451" y="3907251"/>
                  <a:pt x="537953" y="3910735"/>
                  <a:pt x="536958" y="3916374"/>
                </a:cubicBezTo>
                <a:cubicBezTo>
                  <a:pt x="526342" y="3976424"/>
                  <a:pt x="521033" y="4039956"/>
                  <a:pt x="521033" y="4106972"/>
                </a:cubicBezTo>
                <a:cubicBezTo>
                  <a:pt x="521033" y="4132518"/>
                  <a:pt x="522526" y="4170505"/>
                  <a:pt x="525512" y="4220933"/>
                </a:cubicBezTo>
                <a:cubicBezTo>
                  <a:pt x="528498" y="4271361"/>
                  <a:pt x="529991" y="4309182"/>
                  <a:pt x="529991" y="4334395"/>
                </a:cubicBezTo>
                <a:cubicBezTo>
                  <a:pt x="529991" y="4347666"/>
                  <a:pt x="524185" y="4354799"/>
                  <a:pt x="512573" y="4355794"/>
                </a:cubicBezTo>
                <a:cubicBezTo>
                  <a:pt x="471435" y="4358780"/>
                  <a:pt x="424325" y="4360273"/>
                  <a:pt x="371243" y="4360273"/>
                </a:cubicBezTo>
                <a:cubicBezTo>
                  <a:pt x="364939" y="4360273"/>
                  <a:pt x="360709" y="4350735"/>
                  <a:pt x="358552" y="4331658"/>
                </a:cubicBezTo>
                <a:cubicBezTo>
                  <a:pt x="356396" y="4312582"/>
                  <a:pt x="353825" y="4302878"/>
                  <a:pt x="350839" y="4302546"/>
                </a:cubicBezTo>
                <a:cubicBezTo>
                  <a:pt x="348185" y="4303873"/>
                  <a:pt x="344702" y="4306693"/>
                  <a:pt x="340389" y="4311006"/>
                </a:cubicBezTo>
                <a:cubicBezTo>
                  <a:pt x="303231" y="4348495"/>
                  <a:pt x="263420" y="4367240"/>
                  <a:pt x="220954" y="4367240"/>
                </a:cubicBezTo>
                <a:cubicBezTo>
                  <a:pt x="156260" y="4367240"/>
                  <a:pt x="102681" y="4341694"/>
                  <a:pt x="60215" y="4290603"/>
                </a:cubicBezTo>
                <a:cubicBezTo>
                  <a:pt x="20072" y="4242829"/>
                  <a:pt x="0" y="4185766"/>
                  <a:pt x="0" y="4119413"/>
                </a:cubicBezTo>
                <a:cubicBezTo>
                  <a:pt x="0" y="4042776"/>
                  <a:pt x="20736" y="3981068"/>
                  <a:pt x="62205" y="3934290"/>
                </a:cubicBezTo>
                <a:cubicBezTo>
                  <a:pt x="105335" y="3885852"/>
                  <a:pt x="164388" y="3861634"/>
                  <a:pt x="239367" y="3861634"/>
                </a:cubicBezTo>
                <a:close/>
                <a:moveTo>
                  <a:pt x="2210972" y="3853174"/>
                </a:moveTo>
                <a:cubicBezTo>
                  <a:pt x="2260405" y="3853174"/>
                  <a:pt x="2303866" y="3863790"/>
                  <a:pt x="2341355" y="3885023"/>
                </a:cubicBezTo>
                <a:cubicBezTo>
                  <a:pt x="2349981" y="3889668"/>
                  <a:pt x="2354293" y="3894146"/>
                  <a:pt x="2354293" y="3898459"/>
                </a:cubicBezTo>
                <a:cubicBezTo>
                  <a:pt x="2354293" y="3902772"/>
                  <a:pt x="2349317" y="3922346"/>
                  <a:pt x="2339364" y="3957181"/>
                </a:cubicBezTo>
                <a:cubicBezTo>
                  <a:pt x="2330075" y="3990689"/>
                  <a:pt x="2324020" y="4010927"/>
                  <a:pt x="2321200" y="4017894"/>
                </a:cubicBezTo>
                <a:cubicBezTo>
                  <a:pt x="2318380" y="4024861"/>
                  <a:pt x="2315477" y="4028344"/>
                  <a:pt x="2312491" y="4028344"/>
                </a:cubicBezTo>
                <a:cubicBezTo>
                  <a:pt x="2312160" y="4028344"/>
                  <a:pt x="2302124" y="4025690"/>
                  <a:pt x="2282384" y="4020382"/>
                </a:cubicBezTo>
                <a:cubicBezTo>
                  <a:pt x="2262644" y="4015074"/>
                  <a:pt x="2246636" y="4012420"/>
                  <a:pt x="2234361" y="4012420"/>
                </a:cubicBezTo>
                <a:cubicBezTo>
                  <a:pt x="2204834" y="4012420"/>
                  <a:pt x="2181279" y="4021294"/>
                  <a:pt x="2163696" y="4039044"/>
                </a:cubicBezTo>
                <a:cubicBezTo>
                  <a:pt x="2146112" y="4056793"/>
                  <a:pt x="2137321" y="4080431"/>
                  <a:pt x="2137321" y="4109958"/>
                </a:cubicBezTo>
                <a:cubicBezTo>
                  <a:pt x="2137321" y="4140480"/>
                  <a:pt x="2146942" y="4164450"/>
                  <a:pt x="2166184" y="4181868"/>
                </a:cubicBezTo>
                <a:cubicBezTo>
                  <a:pt x="2185426" y="4199285"/>
                  <a:pt x="2210474" y="4207994"/>
                  <a:pt x="2241328" y="4207994"/>
                </a:cubicBezTo>
                <a:cubicBezTo>
                  <a:pt x="2255926" y="4207994"/>
                  <a:pt x="2272348" y="4204262"/>
                  <a:pt x="2290595" y="4196797"/>
                </a:cubicBezTo>
                <a:cubicBezTo>
                  <a:pt x="2308842" y="4189332"/>
                  <a:pt x="2317468" y="4185600"/>
                  <a:pt x="2316472" y="4185600"/>
                </a:cubicBezTo>
                <a:cubicBezTo>
                  <a:pt x="2322112" y="4185600"/>
                  <a:pt x="2329411" y="4206667"/>
                  <a:pt x="2338369" y="4248801"/>
                </a:cubicBezTo>
                <a:cubicBezTo>
                  <a:pt x="2345999" y="4287285"/>
                  <a:pt x="2349815" y="4312831"/>
                  <a:pt x="2349815" y="4325438"/>
                </a:cubicBezTo>
                <a:cubicBezTo>
                  <a:pt x="2349815" y="4338045"/>
                  <a:pt x="2329245" y="4348827"/>
                  <a:pt x="2288107" y="4357785"/>
                </a:cubicBezTo>
                <a:cubicBezTo>
                  <a:pt x="2256258" y="4364752"/>
                  <a:pt x="2230546" y="4368235"/>
                  <a:pt x="2210972" y="4368235"/>
                </a:cubicBezTo>
                <a:cubicBezTo>
                  <a:pt x="2137984" y="4368235"/>
                  <a:pt x="2077769" y="4343685"/>
                  <a:pt x="2030327" y="4294584"/>
                </a:cubicBezTo>
                <a:cubicBezTo>
                  <a:pt x="1982885" y="4245483"/>
                  <a:pt x="1959164" y="4184273"/>
                  <a:pt x="1959164" y="4110953"/>
                </a:cubicBezTo>
                <a:cubicBezTo>
                  <a:pt x="1959164" y="4038297"/>
                  <a:pt x="1982968" y="3977170"/>
                  <a:pt x="2030576" y="3927571"/>
                </a:cubicBezTo>
                <a:cubicBezTo>
                  <a:pt x="2078184" y="3877973"/>
                  <a:pt x="2138316" y="3853174"/>
                  <a:pt x="2210972" y="3853174"/>
                </a:cubicBezTo>
                <a:close/>
                <a:moveTo>
                  <a:pt x="3241732" y="3837249"/>
                </a:moveTo>
                <a:cubicBezTo>
                  <a:pt x="3247041" y="3837249"/>
                  <a:pt x="3260145" y="3855081"/>
                  <a:pt x="3281046" y="3890746"/>
                </a:cubicBezTo>
                <a:cubicBezTo>
                  <a:pt x="3301947" y="3926410"/>
                  <a:pt x="3312398" y="3947228"/>
                  <a:pt x="3312398" y="3953200"/>
                </a:cubicBezTo>
                <a:cubicBezTo>
                  <a:pt x="3312398" y="3956518"/>
                  <a:pt x="3309909" y="3960997"/>
                  <a:pt x="3304933" y="3966636"/>
                </a:cubicBezTo>
                <a:cubicBezTo>
                  <a:pt x="3295644" y="3964314"/>
                  <a:pt x="3286355" y="3963153"/>
                  <a:pt x="3277065" y="3963153"/>
                </a:cubicBezTo>
                <a:cubicBezTo>
                  <a:pt x="3257491" y="3963153"/>
                  <a:pt x="3241069" y="3967466"/>
                  <a:pt x="3227798" y="3976092"/>
                </a:cubicBezTo>
                <a:cubicBezTo>
                  <a:pt x="3211874" y="3986045"/>
                  <a:pt x="3203911" y="4000145"/>
                  <a:pt x="3203911" y="4018391"/>
                </a:cubicBezTo>
                <a:cubicBezTo>
                  <a:pt x="3203911" y="4030003"/>
                  <a:pt x="3212371" y="4044767"/>
                  <a:pt x="3229291" y="4062682"/>
                </a:cubicBezTo>
                <a:cubicBezTo>
                  <a:pt x="3254837" y="4089555"/>
                  <a:pt x="3270596" y="4107636"/>
                  <a:pt x="3276567" y="4116925"/>
                </a:cubicBezTo>
                <a:cubicBezTo>
                  <a:pt x="3293487" y="4142139"/>
                  <a:pt x="3301947" y="4169178"/>
                  <a:pt x="3301947" y="4198041"/>
                </a:cubicBezTo>
                <a:cubicBezTo>
                  <a:pt x="3301947" y="4214961"/>
                  <a:pt x="3298630" y="4232876"/>
                  <a:pt x="3291994" y="4251787"/>
                </a:cubicBezTo>
                <a:cubicBezTo>
                  <a:pt x="3284364" y="4272688"/>
                  <a:pt x="3274743" y="4287949"/>
                  <a:pt x="3263131" y="4297570"/>
                </a:cubicBezTo>
                <a:cubicBezTo>
                  <a:pt x="3238581" y="4318803"/>
                  <a:pt x="3209883" y="4336718"/>
                  <a:pt x="3177039" y="4351315"/>
                </a:cubicBezTo>
                <a:cubicBezTo>
                  <a:pt x="3141540" y="4366577"/>
                  <a:pt x="3108861" y="4374207"/>
                  <a:pt x="3079003" y="4374207"/>
                </a:cubicBezTo>
                <a:cubicBezTo>
                  <a:pt x="3072368" y="4374207"/>
                  <a:pt x="3057521" y="4356209"/>
                  <a:pt x="3034463" y="4320213"/>
                </a:cubicBezTo>
                <a:cubicBezTo>
                  <a:pt x="3011406" y="4284217"/>
                  <a:pt x="2999877" y="4262237"/>
                  <a:pt x="2999877" y="4254275"/>
                </a:cubicBezTo>
                <a:cubicBezTo>
                  <a:pt x="2999877" y="4251289"/>
                  <a:pt x="3001702" y="4249464"/>
                  <a:pt x="3005351" y="4248801"/>
                </a:cubicBezTo>
                <a:cubicBezTo>
                  <a:pt x="3028575" y="4244488"/>
                  <a:pt x="3051964" y="4240175"/>
                  <a:pt x="3075519" y="4235862"/>
                </a:cubicBezTo>
                <a:cubicBezTo>
                  <a:pt x="3104714" y="4226573"/>
                  <a:pt x="3119312" y="4211312"/>
                  <a:pt x="3119312" y="4190079"/>
                </a:cubicBezTo>
                <a:cubicBezTo>
                  <a:pt x="3119312" y="4175481"/>
                  <a:pt x="3110852" y="4158561"/>
                  <a:pt x="3093932" y="4139319"/>
                </a:cubicBezTo>
                <a:cubicBezTo>
                  <a:pt x="3063742" y="4105811"/>
                  <a:pt x="3047983" y="4088062"/>
                  <a:pt x="3046656" y="4086071"/>
                </a:cubicBezTo>
                <a:cubicBezTo>
                  <a:pt x="3029736" y="4062184"/>
                  <a:pt x="3021276" y="4036970"/>
                  <a:pt x="3021276" y="4010429"/>
                </a:cubicBezTo>
                <a:cubicBezTo>
                  <a:pt x="3021276" y="3960665"/>
                  <a:pt x="3046490" y="3918365"/>
                  <a:pt x="3096918" y="3883530"/>
                </a:cubicBezTo>
                <a:cubicBezTo>
                  <a:pt x="3142038" y="3852676"/>
                  <a:pt x="3190309" y="3837249"/>
                  <a:pt x="3241732" y="3837249"/>
                </a:cubicBezTo>
                <a:close/>
                <a:moveTo>
                  <a:pt x="1031835" y="3710350"/>
                </a:moveTo>
                <a:cubicBezTo>
                  <a:pt x="1040792" y="3710350"/>
                  <a:pt x="1053565" y="3712340"/>
                  <a:pt x="1070153" y="3716321"/>
                </a:cubicBezTo>
                <a:cubicBezTo>
                  <a:pt x="1089064" y="3720635"/>
                  <a:pt x="1102168" y="3723123"/>
                  <a:pt x="1109467" y="3723786"/>
                </a:cubicBezTo>
                <a:cubicBezTo>
                  <a:pt x="1126388" y="3726109"/>
                  <a:pt x="1151933" y="3729260"/>
                  <a:pt x="1186104" y="3733241"/>
                </a:cubicBezTo>
                <a:cubicBezTo>
                  <a:pt x="1194399" y="3733905"/>
                  <a:pt x="1198546" y="3736725"/>
                  <a:pt x="1198546" y="3741701"/>
                </a:cubicBezTo>
                <a:cubicBezTo>
                  <a:pt x="1198546" y="3754972"/>
                  <a:pt x="1197467" y="3775043"/>
                  <a:pt x="1195311" y="3801916"/>
                </a:cubicBezTo>
                <a:cubicBezTo>
                  <a:pt x="1193154" y="3828789"/>
                  <a:pt x="1192076" y="3849027"/>
                  <a:pt x="1192076" y="3862629"/>
                </a:cubicBezTo>
                <a:cubicBezTo>
                  <a:pt x="1192076" y="3878885"/>
                  <a:pt x="1196887" y="3887013"/>
                  <a:pt x="1206508" y="3887013"/>
                </a:cubicBezTo>
                <a:cubicBezTo>
                  <a:pt x="1218119" y="3887013"/>
                  <a:pt x="1235703" y="3886516"/>
                  <a:pt x="1259258" y="3885521"/>
                </a:cubicBezTo>
                <a:cubicBezTo>
                  <a:pt x="1282813" y="3884525"/>
                  <a:pt x="1300563" y="3884028"/>
                  <a:pt x="1312506" y="3884028"/>
                </a:cubicBezTo>
                <a:cubicBezTo>
                  <a:pt x="1319805" y="3884028"/>
                  <a:pt x="1323454" y="3886516"/>
                  <a:pt x="1323454" y="3891492"/>
                </a:cubicBezTo>
                <a:cubicBezTo>
                  <a:pt x="1323454" y="3899123"/>
                  <a:pt x="1322625" y="3910569"/>
                  <a:pt x="1320966" y="3925830"/>
                </a:cubicBezTo>
                <a:cubicBezTo>
                  <a:pt x="1319307" y="3941091"/>
                  <a:pt x="1318478" y="3952537"/>
                  <a:pt x="1318478" y="3960167"/>
                </a:cubicBezTo>
                <a:cubicBezTo>
                  <a:pt x="1318478" y="3968129"/>
                  <a:pt x="1318644" y="3979741"/>
                  <a:pt x="1318975" y="3995002"/>
                </a:cubicBezTo>
                <a:cubicBezTo>
                  <a:pt x="1319307" y="4010263"/>
                  <a:pt x="1319473" y="4021875"/>
                  <a:pt x="1319473" y="4029837"/>
                </a:cubicBezTo>
                <a:cubicBezTo>
                  <a:pt x="1319473" y="4036804"/>
                  <a:pt x="1314663" y="4040288"/>
                  <a:pt x="1305041" y="4040288"/>
                </a:cubicBezTo>
                <a:cubicBezTo>
                  <a:pt x="1298407" y="4040288"/>
                  <a:pt x="1287292" y="4040039"/>
                  <a:pt x="1271699" y="4039541"/>
                </a:cubicBezTo>
                <a:cubicBezTo>
                  <a:pt x="1256107" y="4039044"/>
                  <a:pt x="1244993" y="4038795"/>
                  <a:pt x="1238357" y="4038795"/>
                </a:cubicBezTo>
                <a:lnTo>
                  <a:pt x="1201034" y="4038795"/>
                </a:lnTo>
                <a:cubicBezTo>
                  <a:pt x="1196057" y="4038795"/>
                  <a:pt x="1193569" y="4046094"/>
                  <a:pt x="1193569" y="4060691"/>
                </a:cubicBezTo>
                <a:cubicBezTo>
                  <a:pt x="1193569" y="4068654"/>
                  <a:pt x="1193569" y="4080431"/>
                  <a:pt x="1193569" y="4096024"/>
                </a:cubicBezTo>
                <a:cubicBezTo>
                  <a:pt x="1193901" y="4111949"/>
                  <a:pt x="1194067" y="4123726"/>
                  <a:pt x="1194067" y="4131357"/>
                </a:cubicBezTo>
                <a:cubicBezTo>
                  <a:pt x="1194067" y="4159225"/>
                  <a:pt x="1197219" y="4178467"/>
                  <a:pt x="1203522" y="4189083"/>
                </a:cubicBezTo>
                <a:cubicBezTo>
                  <a:pt x="1212480" y="4203349"/>
                  <a:pt x="1230063" y="4210482"/>
                  <a:pt x="1256272" y="4210482"/>
                </a:cubicBezTo>
                <a:cubicBezTo>
                  <a:pt x="1264567" y="4210482"/>
                  <a:pt x="1276427" y="4208575"/>
                  <a:pt x="1291854" y="4204759"/>
                </a:cubicBezTo>
                <a:cubicBezTo>
                  <a:pt x="1307281" y="4200944"/>
                  <a:pt x="1318146" y="4199036"/>
                  <a:pt x="1324449" y="4199036"/>
                </a:cubicBezTo>
                <a:cubicBezTo>
                  <a:pt x="1331417" y="4199036"/>
                  <a:pt x="1334900" y="4202686"/>
                  <a:pt x="1334900" y="4209984"/>
                </a:cubicBezTo>
                <a:cubicBezTo>
                  <a:pt x="1334900" y="4219937"/>
                  <a:pt x="1333656" y="4235033"/>
                  <a:pt x="1331168" y="4255270"/>
                </a:cubicBezTo>
                <a:cubicBezTo>
                  <a:pt x="1328679" y="4275508"/>
                  <a:pt x="1327436" y="4290354"/>
                  <a:pt x="1327436" y="4299809"/>
                </a:cubicBezTo>
                <a:cubicBezTo>
                  <a:pt x="1327436" y="4309264"/>
                  <a:pt x="1326440" y="4315319"/>
                  <a:pt x="1324449" y="4317973"/>
                </a:cubicBezTo>
                <a:cubicBezTo>
                  <a:pt x="1322459" y="4320627"/>
                  <a:pt x="1316985" y="4324443"/>
                  <a:pt x="1308027" y="4329419"/>
                </a:cubicBezTo>
                <a:cubicBezTo>
                  <a:pt x="1265230" y="4352974"/>
                  <a:pt x="1217788" y="4364752"/>
                  <a:pt x="1165701" y="4364752"/>
                </a:cubicBezTo>
                <a:cubicBezTo>
                  <a:pt x="1069822" y="4364752"/>
                  <a:pt x="1021882" y="4328092"/>
                  <a:pt x="1021882" y="4254772"/>
                </a:cubicBezTo>
                <a:cubicBezTo>
                  <a:pt x="1021882" y="4232876"/>
                  <a:pt x="1022711" y="4199949"/>
                  <a:pt x="1024370" y="4155990"/>
                </a:cubicBezTo>
                <a:cubicBezTo>
                  <a:pt x="1026029" y="4112032"/>
                  <a:pt x="1026858" y="4079104"/>
                  <a:pt x="1026858" y="4057208"/>
                </a:cubicBezTo>
                <a:cubicBezTo>
                  <a:pt x="1026858" y="4042610"/>
                  <a:pt x="1018398" y="4035311"/>
                  <a:pt x="1001478" y="4035311"/>
                </a:cubicBezTo>
                <a:cubicBezTo>
                  <a:pt x="1000152" y="4035311"/>
                  <a:pt x="997995" y="4035311"/>
                  <a:pt x="995009" y="4035311"/>
                </a:cubicBezTo>
                <a:cubicBezTo>
                  <a:pt x="992023" y="4035643"/>
                  <a:pt x="989867" y="4035809"/>
                  <a:pt x="988540" y="4035809"/>
                </a:cubicBezTo>
                <a:cubicBezTo>
                  <a:pt x="975933" y="4035809"/>
                  <a:pt x="969630" y="4031330"/>
                  <a:pt x="969630" y="4022373"/>
                </a:cubicBezTo>
                <a:cubicBezTo>
                  <a:pt x="969630" y="4017065"/>
                  <a:pt x="970044" y="4008936"/>
                  <a:pt x="970873" y="3997988"/>
                </a:cubicBezTo>
                <a:cubicBezTo>
                  <a:pt x="971703" y="3987040"/>
                  <a:pt x="972118" y="3978912"/>
                  <a:pt x="972118" y="3973604"/>
                </a:cubicBezTo>
                <a:cubicBezTo>
                  <a:pt x="972118" y="3966636"/>
                  <a:pt x="971703" y="3956020"/>
                  <a:pt x="970873" y="3941754"/>
                </a:cubicBezTo>
                <a:cubicBezTo>
                  <a:pt x="970044" y="3927489"/>
                  <a:pt x="969630" y="3916872"/>
                  <a:pt x="969630" y="3909905"/>
                </a:cubicBezTo>
                <a:cubicBezTo>
                  <a:pt x="969630" y="3903270"/>
                  <a:pt x="980246" y="3899621"/>
                  <a:pt x="1001478" y="3898957"/>
                </a:cubicBezTo>
                <a:cubicBezTo>
                  <a:pt x="1013422" y="3898625"/>
                  <a:pt x="1019891" y="3895308"/>
                  <a:pt x="1020887" y="3889004"/>
                </a:cubicBezTo>
                <a:cubicBezTo>
                  <a:pt x="1022877" y="3876397"/>
                  <a:pt x="1023541" y="3856491"/>
                  <a:pt x="1022877" y="3829287"/>
                </a:cubicBezTo>
                <a:cubicBezTo>
                  <a:pt x="1021550" y="3786489"/>
                  <a:pt x="1020887" y="3766086"/>
                  <a:pt x="1020887" y="3768076"/>
                </a:cubicBezTo>
                <a:cubicBezTo>
                  <a:pt x="1020887" y="3729592"/>
                  <a:pt x="1024536" y="3710350"/>
                  <a:pt x="1031835" y="3710350"/>
                </a:cubicBezTo>
                <a:close/>
                <a:moveTo>
                  <a:pt x="650835" y="3710350"/>
                </a:moveTo>
                <a:cubicBezTo>
                  <a:pt x="659792" y="3710350"/>
                  <a:pt x="672566" y="3712340"/>
                  <a:pt x="689153" y="3716321"/>
                </a:cubicBezTo>
                <a:cubicBezTo>
                  <a:pt x="708064" y="3720635"/>
                  <a:pt x="721169" y="3723123"/>
                  <a:pt x="728467" y="3723786"/>
                </a:cubicBezTo>
                <a:cubicBezTo>
                  <a:pt x="745387" y="3726109"/>
                  <a:pt x="770933" y="3729260"/>
                  <a:pt x="805104" y="3733241"/>
                </a:cubicBezTo>
                <a:cubicBezTo>
                  <a:pt x="813398" y="3733905"/>
                  <a:pt x="817546" y="3736725"/>
                  <a:pt x="817546" y="3741701"/>
                </a:cubicBezTo>
                <a:cubicBezTo>
                  <a:pt x="817546" y="3754972"/>
                  <a:pt x="816467" y="3775043"/>
                  <a:pt x="814311" y="3801916"/>
                </a:cubicBezTo>
                <a:cubicBezTo>
                  <a:pt x="812154" y="3828789"/>
                  <a:pt x="811076" y="3849027"/>
                  <a:pt x="811076" y="3862629"/>
                </a:cubicBezTo>
                <a:cubicBezTo>
                  <a:pt x="811076" y="3878885"/>
                  <a:pt x="815887" y="3887013"/>
                  <a:pt x="825508" y="3887013"/>
                </a:cubicBezTo>
                <a:cubicBezTo>
                  <a:pt x="837119" y="3887013"/>
                  <a:pt x="854703" y="3886516"/>
                  <a:pt x="878258" y="3885521"/>
                </a:cubicBezTo>
                <a:cubicBezTo>
                  <a:pt x="901814" y="3884525"/>
                  <a:pt x="919562" y="3884028"/>
                  <a:pt x="931506" y="3884028"/>
                </a:cubicBezTo>
                <a:cubicBezTo>
                  <a:pt x="938805" y="3884028"/>
                  <a:pt x="942454" y="3886516"/>
                  <a:pt x="942454" y="3891492"/>
                </a:cubicBezTo>
                <a:cubicBezTo>
                  <a:pt x="942454" y="3899123"/>
                  <a:pt x="941625" y="3910569"/>
                  <a:pt x="939966" y="3925830"/>
                </a:cubicBezTo>
                <a:cubicBezTo>
                  <a:pt x="938307" y="3941091"/>
                  <a:pt x="937478" y="3952537"/>
                  <a:pt x="937478" y="3960167"/>
                </a:cubicBezTo>
                <a:cubicBezTo>
                  <a:pt x="937478" y="3968129"/>
                  <a:pt x="937644" y="3979741"/>
                  <a:pt x="937976" y="3995002"/>
                </a:cubicBezTo>
                <a:cubicBezTo>
                  <a:pt x="938307" y="4010263"/>
                  <a:pt x="938473" y="4021875"/>
                  <a:pt x="938473" y="4029837"/>
                </a:cubicBezTo>
                <a:cubicBezTo>
                  <a:pt x="938473" y="4036804"/>
                  <a:pt x="933662" y="4040288"/>
                  <a:pt x="924041" y="4040288"/>
                </a:cubicBezTo>
                <a:cubicBezTo>
                  <a:pt x="917406" y="4040288"/>
                  <a:pt x="906292" y="4040039"/>
                  <a:pt x="890700" y="4039541"/>
                </a:cubicBezTo>
                <a:cubicBezTo>
                  <a:pt x="875106" y="4039044"/>
                  <a:pt x="863992" y="4038795"/>
                  <a:pt x="857357" y="4038795"/>
                </a:cubicBezTo>
                <a:lnTo>
                  <a:pt x="820034" y="4038795"/>
                </a:lnTo>
                <a:cubicBezTo>
                  <a:pt x="815057" y="4038795"/>
                  <a:pt x="812569" y="4046094"/>
                  <a:pt x="812569" y="4060691"/>
                </a:cubicBezTo>
                <a:cubicBezTo>
                  <a:pt x="812569" y="4068654"/>
                  <a:pt x="812569" y="4080431"/>
                  <a:pt x="812569" y="4096024"/>
                </a:cubicBezTo>
                <a:cubicBezTo>
                  <a:pt x="812901" y="4111949"/>
                  <a:pt x="813067" y="4123726"/>
                  <a:pt x="813067" y="4131357"/>
                </a:cubicBezTo>
                <a:cubicBezTo>
                  <a:pt x="813067" y="4159225"/>
                  <a:pt x="816219" y="4178467"/>
                  <a:pt x="822522" y="4189083"/>
                </a:cubicBezTo>
                <a:cubicBezTo>
                  <a:pt x="831479" y="4203349"/>
                  <a:pt x="849063" y="4210482"/>
                  <a:pt x="875272" y="4210482"/>
                </a:cubicBezTo>
                <a:cubicBezTo>
                  <a:pt x="883567" y="4210482"/>
                  <a:pt x="895427" y="4208575"/>
                  <a:pt x="910854" y="4204759"/>
                </a:cubicBezTo>
                <a:cubicBezTo>
                  <a:pt x="926281" y="4200944"/>
                  <a:pt x="937146" y="4199036"/>
                  <a:pt x="943449" y="4199036"/>
                </a:cubicBezTo>
                <a:cubicBezTo>
                  <a:pt x="950416" y="4199036"/>
                  <a:pt x="953900" y="4202686"/>
                  <a:pt x="953900" y="4209984"/>
                </a:cubicBezTo>
                <a:cubicBezTo>
                  <a:pt x="953900" y="4219937"/>
                  <a:pt x="952656" y="4235033"/>
                  <a:pt x="950168" y="4255270"/>
                </a:cubicBezTo>
                <a:cubicBezTo>
                  <a:pt x="947679" y="4275508"/>
                  <a:pt x="946435" y="4290354"/>
                  <a:pt x="946435" y="4299809"/>
                </a:cubicBezTo>
                <a:cubicBezTo>
                  <a:pt x="946435" y="4309264"/>
                  <a:pt x="945440" y="4315319"/>
                  <a:pt x="943449" y="4317973"/>
                </a:cubicBezTo>
                <a:cubicBezTo>
                  <a:pt x="941459" y="4320627"/>
                  <a:pt x="935985" y="4324443"/>
                  <a:pt x="927027" y="4329419"/>
                </a:cubicBezTo>
                <a:cubicBezTo>
                  <a:pt x="884230" y="4352974"/>
                  <a:pt x="836788" y="4364752"/>
                  <a:pt x="784701" y="4364752"/>
                </a:cubicBezTo>
                <a:cubicBezTo>
                  <a:pt x="688822" y="4364752"/>
                  <a:pt x="640882" y="4328092"/>
                  <a:pt x="640882" y="4254772"/>
                </a:cubicBezTo>
                <a:cubicBezTo>
                  <a:pt x="640882" y="4232876"/>
                  <a:pt x="641711" y="4199949"/>
                  <a:pt x="643370" y="4155990"/>
                </a:cubicBezTo>
                <a:cubicBezTo>
                  <a:pt x="645029" y="4112032"/>
                  <a:pt x="645859" y="4079104"/>
                  <a:pt x="645859" y="4057208"/>
                </a:cubicBezTo>
                <a:cubicBezTo>
                  <a:pt x="645859" y="4042610"/>
                  <a:pt x="637399" y="4035311"/>
                  <a:pt x="620478" y="4035311"/>
                </a:cubicBezTo>
                <a:cubicBezTo>
                  <a:pt x="619151" y="4035311"/>
                  <a:pt x="616995" y="4035311"/>
                  <a:pt x="614009" y="4035311"/>
                </a:cubicBezTo>
                <a:cubicBezTo>
                  <a:pt x="611023" y="4035643"/>
                  <a:pt x="608867" y="4035809"/>
                  <a:pt x="607540" y="4035809"/>
                </a:cubicBezTo>
                <a:cubicBezTo>
                  <a:pt x="594933" y="4035809"/>
                  <a:pt x="588629" y="4031330"/>
                  <a:pt x="588629" y="4022373"/>
                </a:cubicBezTo>
                <a:cubicBezTo>
                  <a:pt x="588629" y="4017065"/>
                  <a:pt x="589044" y="4008936"/>
                  <a:pt x="589873" y="3997988"/>
                </a:cubicBezTo>
                <a:cubicBezTo>
                  <a:pt x="590703" y="3987040"/>
                  <a:pt x="591118" y="3978912"/>
                  <a:pt x="591118" y="3973604"/>
                </a:cubicBezTo>
                <a:cubicBezTo>
                  <a:pt x="591118" y="3966636"/>
                  <a:pt x="590703" y="3956020"/>
                  <a:pt x="589873" y="3941754"/>
                </a:cubicBezTo>
                <a:cubicBezTo>
                  <a:pt x="589044" y="3927489"/>
                  <a:pt x="588629" y="3916872"/>
                  <a:pt x="588629" y="3909905"/>
                </a:cubicBezTo>
                <a:cubicBezTo>
                  <a:pt x="588629" y="3903270"/>
                  <a:pt x="599246" y="3899621"/>
                  <a:pt x="620478" y="3898957"/>
                </a:cubicBezTo>
                <a:cubicBezTo>
                  <a:pt x="632422" y="3898625"/>
                  <a:pt x="638891" y="3895308"/>
                  <a:pt x="639886" y="3889004"/>
                </a:cubicBezTo>
                <a:cubicBezTo>
                  <a:pt x="641877" y="3876397"/>
                  <a:pt x="642541" y="3856491"/>
                  <a:pt x="641877" y="3829287"/>
                </a:cubicBezTo>
                <a:cubicBezTo>
                  <a:pt x="640550" y="3786489"/>
                  <a:pt x="639886" y="3766086"/>
                  <a:pt x="639886" y="3768076"/>
                </a:cubicBezTo>
                <a:cubicBezTo>
                  <a:pt x="639886" y="3729592"/>
                  <a:pt x="643536" y="3710350"/>
                  <a:pt x="650835" y="3710350"/>
                </a:cubicBezTo>
                <a:close/>
                <a:moveTo>
                  <a:pt x="3545956" y="3653618"/>
                </a:moveTo>
                <a:cubicBezTo>
                  <a:pt x="3606005" y="3653618"/>
                  <a:pt x="3655769" y="3670372"/>
                  <a:pt x="3695249" y="3703880"/>
                </a:cubicBezTo>
                <a:cubicBezTo>
                  <a:pt x="3737051" y="3739379"/>
                  <a:pt x="3757952" y="3786821"/>
                  <a:pt x="3757952" y="3846207"/>
                </a:cubicBezTo>
                <a:cubicBezTo>
                  <a:pt x="3757952" y="3928816"/>
                  <a:pt x="3724610" y="3989362"/>
                  <a:pt x="3657925" y="4027847"/>
                </a:cubicBezTo>
                <a:cubicBezTo>
                  <a:pt x="3607829" y="4056378"/>
                  <a:pt x="3580625" y="4085242"/>
                  <a:pt x="3576312" y="4114437"/>
                </a:cubicBezTo>
                <a:cubicBezTo>
                  <a:pt x="3575317" y="4122067"/>
                  <a:pt x="3574487" y="4129698"/>
                  <a:pt x="3573824" y="4137328"/>
                </a:cubicBezTo>
                <a:cubicBezTo>
                  <a:pt x="3571501" y="4144295"/>
                  <a:pt x="3565530" y="4147779"/>
                  <a:pt x="3555908" y="4147779"/>
                </a:cubicBezTo>
                <a:cubicBezTo>
                  <a:pt x="3522401" y="4147779"/>
                  <a:pt x="3498348" y="4149769"/>
                  <a:pt x="3483750" y="4153751"/>
                </a:cubicBezTo>
                <a:cubicBezTo>
                  <a:pt x="3480764" y="4154746"/>
                  <a:pt x="3478442" y="4155244"/>
                  <a:pt x="3476783" y="4155244"/>
                </a:cubicBezTo>
                <a:cubicBezTo>
                  <a:pt x="3464840" y="4155244"/>
                  <a:pt x="3458868" y="4138987"/>
                  <a:pt x="3458868" y="4106474"/>
                </a:cubicBezTo>
                <a:cubicBezTo>
                  <a:pt x="3458868" y="4078275"/>
                  <a:pt x="3475207" y="4043357"/>
                  <a:pt x="3507886" y="4001720"/>
                </a:cubicBezTo>
                <a:cubicBezTo>
                  <a:pt x="3540565" y="3960084"/>
                  <a:pt x="3556904" y="3925166"/>
                  <a:pt x="3556904" y="3896966"/>
                </a:cubicBezTo>
                <a:cubicBezTo>
                  <a:pt x="3556904" y="3854169"/>
                  <a:pt x="3534178" y="3832770"/>
                  <a:pt x="3488726" y="3832770"/>
                </a:cubicBezTo>
                <a:cubicBezTo>
                  <a:pt x="3459863" y="3832770"/>
                  <a:pt x="3422374" y="3844050"/>
                  <a:pt x="3376259" y="3866610"/>
                </a:cubicBezTo>
                <a:cubicBezTo>
                  <a:pt x="3361993" y="3866610"/>
                  <a:pt x="3354860" y="3824310"/>
                  <a:pt x="3354860" y="3739711"/>
                </a:cubicBezTo>
                <a:cubicBezTo>
                  <a:pt x="3354860" y="3730421"/>
                  <a:pt x="3355358" y="3723454"/>
                  <a:pt x="3356353" y="3718810"/>
                </a:cubicBezTo>
                <a:cubicBezTo>
                  <a:pt x="3360998" y="3696582"/>
                  <a:pt x="3388700" y="3679330"/>
                  <a:pt x="3439460" y="3667055"/>
                </a:cubicBezTo>
                <a:cubicBezTo>
                  <a:pt x="3476285" y="3658097"/>
                  <a:pt x="3511784" y="3653618"/>
                  <a:pt x="3545956" y="3653618"/>
                </a:cubicBezTo>
                <a:close/>
                <a:moveTo>
                  <a:pt x="2600781" y="3642172"/>
                </a:moveTo>
                <a:cubicBezTo>
                  <a:pt x="2606089" y="3642172"/>
                  <a:pt x="2608743" y="3646983"/>
                  <a:pt x="2608743" y="3656604"/>
                </a:cubicBezTo>
                <a:cubicBezTo>
                  <a:pt x="2608743" y="3669211"/>
                  <a:pt x="2607748" y="3686297"/>
                  <a:pt x="2605757" y="3707861"/>
                </a:cubicBezTo>
                <a:cubicBezTo>
                  <a:pt x="2603435" y="3733076"/>
                  <a:pt x="2602108" y="3750327"/>
                  <a:pt x="2601776" y="3759616"/>
                </a:cubicBezTo>
                <a:cubicBezTo>
                  <a:pt x="2598790" y="3830946"/>
                  <a:pt x="2597297" y="3886184"/>
                  <a:pt x="2597297" y="3925332"/>
                </a:cubicBezTo>
                <a:cubicBezTo>
                  <a:pt x="2597297" y="3934622"/>
                  <a:pt x="2598458" y="3939432"/>
                  <a:pt x="2600781" y="3939764"/>
                </a:cubicBezTo>
                <a:cubicBezTo>
                  <a:pt x="2603767" y="3937773"/>
                  <a:pt x="2607748" y="3934124"/>
                  <a:pt x="2612724" y="3928816"/>
                </a:cubicBezTo>
                <a:cubicBezTo>
                  <a:pt x="2655853" y="3884028"/>
                  <a:pt x="2708272" y="3861634"/>
                  <a:pt x="2769980" y="3861634"/>
                </a:cubicBezTo>
                <a:cubicBezTo>
                  <a:pt x="2828038" y="3861634"/>
                  <a:pt x="2874153" y="3874904"/>
                  <a:pt x="2908325" y="3901445"/>
                </a:cubicBezTo>
                <a:cubicBezTo>
                  <a:pt x="2945814" y="3930972"/>
                  <a:pt x="2964558" y="3974101"/>
                  <a:pt x="2964558" y="4030833"/>
                </a:cubicBezTo>
                <a:cubicBezTo>
                  <a:pt x="2964558" y="4104152"/>
                  <a:pt x="2928562" y="4159888"/>
                  <a:pt x="2856570" y="4198041"/>
                </a:cubicBezTo>
                <a:cubicBezTo>
                  <a:pt x="2849934" y="4201359"/>
                  <a:pt x="2846617" y="4204842"/>
                  <a:pt x="2846617" y="4208491"/>
                </a:cubicBezTo>
                <a:cubicBezTo>
                  <a:pt x="2846617" y="4214132"/>
                  <a:pt x="2862044" y="4237604"/>
                  <a:pt x="2892898" y="4278908"/>
                </a:cubicBezTo>
                <a:cubicBezTo>
                  <a:pt x="2923752" y="4320213"/>
                  <a:pt x="2939179" y="4341860"/>
                  <a:pt x="2939179" y="4343851"/>
                </a:cubicBezTo>
                <a:cubicBezTo>
                  <a:pt x="2939179" y="4352808"/>
                  <a:pt x="2895220" y="4357287"/>
                  <a:pt x="2807303" y="4357287"/>
                </a:cubicBezTo>
                <a:cubicBezTo>
                  <a:pt x="2773463" y="4357287"/>
                  <a:pt x="2753889" y="4352974"/>
                  <a:pt x="2748581" y="4344348"/>
                </a:cubicBezTo>
                <a:cubicBezTo>
                  <a:pt x="2735311" y="4322120"/>
                  <a:pt x="2714575" y="4290271"/>
                  <a:pt x="2686375" y="4248801"/>
                </a:cubicBezTo>
                <a:cubicBezTo>
                  <a:pt x="2684717" y="4246810"/>
                  <a:pt x="2654858" y="4244488"/>
                  <a:pt x="2596800" y="4241834"/>
                </a:cubicBezTo>
                <a:cubicBezTo>
                  <a:pt x="2596800" y="4252118"/>
                  <a:pt x="2596965" y="4268541"/>
                  <a:pt x="2597297" y="4291100"/>
                </a:cubicBezTo>
                <a:cubicBezTo>
                  <a:pt x="2597629" y="4313660"/>
                  <a:pt x="2597795" y="4330414"/>
                  <a:pt x="2597795" y="4341362"/>
                </a:cubicBezTo>
                <a:cubicBezTo>
                  <a:pt x="2597795" y="4351315"/>
                  <a:pt x="2592984" y="4356789"/>
                  <a:pt x="2583363" y="4357785"/>
                </a:cubicBezTo>
                <a:cubicBezTo>
                  <a:pt x="2577391" y="4358448"/>
                  <a:pt x="2551182" y="4358780"/>
                  <a:pt x="2504735" y="4358780"/>
                </a:cubicBezTo>
                <a:cubicBezTo>
                  <a:pt x="2464592" y="4358780"/>
                  <a:pt x="2441203" y="4358117"/>
                  <a:pt x="2434568" y="4356789"/>
                </a:cubicBezTo>
                <a:cubicBezTo>
                  <a:pt x="2425610" y="4355131"/>
                  <a:pt x="2421131" y="4348329"/>
                  <a:pt x="2421131" y="4336386"/>
                </a:cubicBezTo>
                <a:lnTo>
                  <a:pt x="2421131" y="4031828"/>
                </a:lnTo>
                <a:cubicBezTo>
                  <a:pt x="2421131" y="3991021"/>
                  <a:pt x="2419638" y="3929977"/>
                  <a:pt x="2416652" y="3848695"/>
                </a:cubicBezTo>
                <a:cubicBezTo>
                  <a:pt x="2413667" y="3767413"/>
                  <a:pt x="2412174" y="3706535"/>
                  <a:pt x="2412174" y="3666059"/>
                </a:cubicBezTo>
                <a:cubicBezTo>
                  <a:pt x="2412174" y="3658097"/>
                  <a:pt x="2416652" y="3653950"/>
                  <a:pt x="2425610" y="3653618"/>
                </a:cubicBezTo>
                <a:cubicBezTo>
                  <a:pt x="2443193" y="3653618"/>
                  <a:pt x="2469568" y="3653287"/>
                  <a:pt x="2504735" y="3652623"/>
                </a:cubicBezTo>
                <a:cubicBezTo>
                  <a:pt x="2514025" y="3651960"/>
                  <a:pt x="2530115" y="3649969"/>
                  <a:pt x="2553007" y="3646651"/>
                </a:cubicBezTo>
                <a:cubicBezTo>
                  <a:pt x="2573244" y="3643665"/>
                  <a:pt x="2589169" y="3642172"/>
                  <a:pt x="2600781" y="3642172"/>
                </a:cubicBezTo>
                <a:close/>
                <a:moveTo>
                  <a:pt x="5127045" y="2779783"/>
                </a:moveTo>
                <a:cubicBezTo>
                  <a:pt x="5102826" y="2779783"/>
                  <a:pt x="5082671" y="2788824"/>
                  <a:pt x="5066581" y="2806905"/>
                </a:cubicBezTo>
                <a:cubicBezTo>
                  <a:pt x="5050491" y="2824986"/>
                  <a:pt x="5042445" y="2846136"/>
                  <a:pt x="5042445" y="2870354"/>
                </a:cubicBezTo>
                <a:cubicBezTo>
                  <a:pt x="5042445" y="2894573"/>
                  <a:pt x="5050657" y="2915474"/>
                  <a:pt x="5067079" y="2933058"/>
                </a:cubicBezTo>
                <a:cubicBezTo>
                  <a:pt x="5083501" y="2950641"/>
                  <a:pt x="5103489" y="2959433"/>
                  <a:pt x="5127045" y="2959433"/>
                </a:cubicBezTo>
                <a:cubicBezTo>
                  <a:pt x="5151264" y="2959433"/>
                  <a:pt x="5171418" y="2950475"/>
                  <a:pt x="5187509" y="2932560"/>
                </a:cubicBezTo>
                <a:cubicBezTo>
                  <a:pt x="5203599" y="2914645"/>
                  <a:pt x="5211644" y="2893578"/>
                  <a:pt x="5211644" y="2869359"/>
                </a:cubicBezTo>
                <a:cubicBezTo>
                  <a:pt x="5211644" y="2845141"/>
                  <a:pt x="5203599" y="2824157"/>
                  <a:pt x="5187509" y="2806407"/>
                </a:cubicBezTo>
                <a:cubicBezTo>
                  <a:pt x="5171418" y="2788658"/>
                  <a:pt x="5151263" y="2779783"/>
                  <a:pt x="5127045" y="2779783"/>
                </a:cubicBezTo>
                <a:close/>
                <a:moveTo>
                  <a:pt x="1412295" y="2779783"/>
                </a:moveTo>
                <a:cubicBezTo>
                  <a:pt x="1388077" y="2779783"/>
                  <a:pt x="1367922" y="2788824"/>
                  <a:pt x="1351832" y="2806905"/>
                </a:cubicBezTo>
                <a:cubicBezTo>
                  <a:pt x="1335742" y="2824986"/>
                  <a:pt x="1327696" y="2846136"/>
                  <a:pt x="1327696" y="2870354"/>
                </a:cubicBezTo>
                <a:cubicBezTo>
                  <a:pt x="1327696" y="2894573"/>
                  <a:pt x="1335907" y="2915474"/>
                  <a:pt x="1352329" y="2933058"/>
                </a:cubicBezTo>
                <a:cubicBezTo>
                  <a:pt x="1368751" y="2950641"/>
                  <a:pt x="1388741" y="2959433"/>
                  <a:pt x="1412295" y="2959433"/>
                </a:cubicBezTo>
                <a:cubicBezTo>
                  <a:pt x="1436515" y="2959433"/>
                  <a:pt x="1456669" y="2950475"/>
                  <a:pt x="1472760" y="2932560"/>
                </a:cubicBezTo>
                <a:cubicBezTo>
                  <a:pt x="1488850" y="2914645"/>
                  <a:pt x="1496895" y="2893578"/>
                  <a:pt x="1496895" y="2869359"/>
                </a:cubicBezTo>
                <a:cubicBezTo>
                  <a:pt x="1496895" y="2845141"/>
                  <a:pt x="1488850" y="2824157"/>
                  <a:pt x="1472760" y="2806407"/>
                </a:cubicBezTo>
                <a:cubicBezTo>
                  <a:pt x="1456669" y="2788658"/>
                  <a:pt x="1436515" y="2779783"/>
                  <a:pt x="1412295" y="2779783"/>
                </a:cubicBezTo>
                <a:close/>
                <a:moveTo>
                  <a:pt x="3333568" y="2758385"/>
                </a:moveTo>
                <a:cubicBezTo>
                  <a:pt x="3312667" y="2758385"/>
                  <a:pt x="3295416" y="2767176"/>
                  <a:pt x="3281814" y="2784760"/>
                </a:cubicBezTo>
                <a:cubicBezTo>
                  <a:pt x="3269206" y="2801016"/>
                  <a:pt x="3262903" y="2820092"/>
                  <a:pt x="3262903" y="2841989"/>
                </a:cubicBezTo>
                <a:cubicBezTo>
                  <a:pt x="3262903" y="2850946"/>
                  <a:pt x="3267548" y="2855425"/>
                  <a:pt x="3276837" y="2855425"/>
                </a:cubicBezTo>
                <a:cubicBezTo>
                  <a:pt x="3301388" y="2855425"/>
                  <a:pt x="3339540" y="2851610"/>
                  <a:pt x="3391295" y="2843979"/>
                </a:cubicBezTo>
                <a:cubicBezTo>
                  <a:pt x="3402243" y="2842321"/>
                  <a:pt x="3407717" y="2839666"/>
                  <a:pt x="3407717" y="2836017"/>
                </a:cubicBezTo>
                <a:cubicBezTo>
                  <a:pt x="3407717" y="2815448"/>
                  <a:pt x="3400419" y="2797367"/>
                  <a:pt x="3385821" y="2781774"/>
                </a:cubicBezTo>
                <a:cubicBezTo>
                  <a:pt x="3371223" y="2766181"/>
                  <a:pt x="3353806" y="2758385"/>
                  <a:pt x="3333568" y="2758385"/>
                </a:cubicBezTo>
                <a:close/>
                <a:moveTo>
                  <a:pt x="2819218" y="2758385"/>
                </a:moveTo>
                <a:cubicBezTo>
                  <a:pt x="2798317" y="2758385"/>
                  <a:pt x="2781066" y="2767176"/>
                  <a:pt x="2767464" y="2784760"/>
                </a:cubicBezTo>
                <a:cubicBezTo>
                  <a:pt x="2754856" y="2801016"/>
                  <a:pt x="2748553" y="2820092"/>
                  <a:pt x="2748553" y="2841989"/>
                </a:cubicBezTo>
                <a:cubicBezTo>
                  <a:pt x="2748553" y="2850946"/>
                  <a:pt x="2753198" y="2855425"/>
                  <a:pt x="2762487" y="2855425"/>
                </a:cubicBezTo>
                <a:cubicBezTo>
                  <a:pt x="2787038" y="2855425"/>
                  <a:pt x="2825190" y="2851610"/>
                  <a:pt x="2876945" y="2843979"/>
                </a:cubicBezTo>
                <a:cubicBezTo>
                  <a:pt x="2887893" y="2842321"/>
                  <a:pt x="2893367" y="2839666"/>
                  <a:pt x="2893367" y="2836017"/>
                </a:cubicBezTo>
                <a:cubicBezTo>
                  <a:pt x="2893367" y="2815448"/>
                  <a:pt x="2886069" y="2797367"/>
                  <a:pt x="2871471" y="2781774"/>
                </a:cubicBezTo>
                <a:cubicBezTo>
                  <a:pt x="2856873" y="2766181"/>
                  <a:pt x="2839456" y="2758385"/>
                  <a:pt x="2819218" y="2758385"/>
                </a:cubicBezTo>
                <a:close/>
                <a:moveTo>
                  <a:pt x="503973" y="2702548"/>
                </a:moveTo>
                <a:cubicBezTo>
                  <a:pt x="504067" y="2702407"/>
                  <a:pt x="504114" y="2702773"/>
                  <a:pt x="504114" y="2703644"/>
                </a:cubicBezTo>
                <a:lnTo>
                  <a:pt x="503881" y="2702975"/>
                </a:lnTo>
                <a:close/>
                <a:moveTo>
                  <a:pt x="4042869" y="2662837"/>
                </a:moveTo>
                <a:cubicBezTo>
                  <a:pt x="4052159" y="2662837"/>
                  <a:pt x="4066342" y="2663832"/>
                  <a:pt x="4085418" y="2665823"/>
                </a:cubicBezTo>
                <a:cubicBezTo>
                  <a:pt x="4104494" y="2667813"/>
                  <a:pt x="4118843" y="2668809"/>
                  <a:pt x="4128464" y="2668809"/>
                </a:cubicBezTo>
                <a:cubicBezTo>
                  <a:pt x="4138085" y="2668809"/>
                  <a:pt x="4152517" y="2667979"/>
                  <a:pt x="4171759" y="2666320"/>
                </a:cubicBezTo>
                <a:cubicBezTo>
                  <a:pt x="4191002" y="2664662"/>
                  <a:pt x="4205433" y="2663832"/>
                  <a:pt x="4215054" y="2663832"/>
                </a:cubicBezTo>
                <a:cubicBezTo>
                  <a:pt x="4223017" y="2663832"/>
                  <a:pt x="4226998" y="2667150"/>
                  <a:pt x="4226998" y="2673785"/>
                </a:cubicBezTo>
                <a:cubicBezTo>
                  <a:pt x="4226998" y="2675112"/>
                  <a:pt x="4226666" y="2678264"/>
                  <a:pt x="4226003" y="2683240"/>
                </a:cubicBezTo>
                <a:cubicBezTo>
                  <a:pt x="4218704" y="2747934"/>
                  <a:pt x="4215054" y="2822913"/>
                  <a:pt x="4215054" y="2908175"/>
                </a:cubicBezTo>
                <a:cubicBezTo>
                  <a:pt x="4215054" y="2932394"/>
                  <a:pt x="4215552" y="2968473"/>
                  <a:pt x="4216547" y="3016413"/>
                </a:cubicBezTo>
                <a:cubicBezTo>
                  <a:pt x="4217543" y="3064353"/>
                  <a:pt x="4218040" y="3100266"/>
                  <a:pt x="4218040" y="3124153"/>
                </a:cubicBezTo>
                <a:cubicBezTo>
                  <a:pt x="4218040" y="3131120"/>
                  <a:pt x="4213893" y="3135267"/>
                  <a:pt x="4205599" y="3136594"/>
                </a:cubicBezTo>
                <a:cubicBezTo>
                  <a:pt x="4194319" y="3138585"/>
                  <a:pt x="4168939" y="3139580"/>
                  <a:pt x="4129460" y="3139580"/>
                </a:cubicBezTo>
                <a:cubicBezTo>
                  <a:pt x="4089648" y="3139580"/>
                  <a:pt x="4064102" y="3138585"/>
                  <a:pt x="4052822" y="3136594"/>
                </a:cubicBezTo>
                <a:cubicBezTo>
                  <a:pt x="4045524" y="3135267"/>
                  <a:pt x="4041045" y="3133111"/>
                  <a:pt x="4039386" y="3130125"/>
                </a:cubicBezTo>
                <a:cubicBezTo>
                  <a:pt x="4038723" y="3128798"/>
                  <a:pt x="4038391" y="3123821"/>
                  <a:pt x="4038391" y="3115195"/>
                </a:cubicBezTo>
                <a:cubicBezTo>
                  <a:pt x="4038391" y="3092304"/>
                  <a:pt x="4038888" y="3057883"/>
                  <a:pt x="4039884" y="3011934"/>
                </a:cubicBezTo>
                <a:cubicBezTo>
                  <a:pt x="4040879" y="2965985"/>
                  <a:pt x="4041376" y="2931399"/>
                  <a:pt x="4041376" y="2908175"/>
                </a:cubicBezTo>
                <a:cubicBezTo>
                  <a:pt x="4041376" y="2813955"/>
                  <a:pt x="4037727" y="2738977"/>
                  <a:pt x="4030428" y="2683240"/>
                </a:cubicBezTo>
                <a:cubicBezTo>
                  <a:pt x="4029765" y="2677932"/>
                  <a:pt x="4029433" y="2674449"/>
                  <a:pt x="4029433" y="2672790"/>
                </a:cubicBezTo>
                <a:cubicBezTo>
                  <a:pt x="4029433" y="2666155"/>
                  <a:pt x="4033912" y="2662837"/>
                  <a:pt x="4042869" y="2662837"/>
                </a:cubicBezTo>
                <a:close/>
                <a:moveTo>
                  <a:pt x="1766394" y="2662837"/>
                </a:moveTo>
                <a:cubicBezTo>
                  <a:pt x="1775684" y="2662837"/>
                  <a:pt x="1789867" y="2663832"/>
                  <a:pt x="1808943" y="2665823"/>
                </a:cubicBezTo>
                <a:cubicBezTo>
                  <a:pt x="1828019" y="2667813"/>
                  <a:pt x="1842368" y="2668809"/>
                  <a:pt x="1851989" y="2668809"/>
                </a:cubicBezTo>
                <a:cubicBezTo>
                  <a:pt x="1861610" y="2668809"/>
                  <a:pt x="1876042" y="2667979"/>
                  <a:pt x="1895284" y="2666320"/>
                </a:cubicBezTo>
                <a:cubicBezTo>
                  <a:pt x="1914527" y="2664662"/>
                  <a:pt x="1928958" y="2663832"/>
                  <a:pt x="1938579" y="2663832"/>
                </a:cubicBezTo>
                <a:cubicBezTo>
                  <a:pt x="1946542" y="2663832"/>
                  <a:pt x="1950523" y="2667150"/>
                  <a:pt x="1950523" y="2673785"/>
                </a:cubicBezTo>
                <a:cubicBezTo>
                  <a:pt x="1950523" y="2675112"/>
                  <a:pt x="1950191" y="2678264"/>
                  <a:pt x="1949527" y="2683240"/>
                </a:cubicBezTo>
                <a:cubicBezTo>
                  <a:pt x="1942229" y="2747934"/>
                  <a:pt x="1938579" y="2822913"/>
                  <a:pt x="1938579" y="2908175"/>
                </a:cubicBezTo>
                <a:cubicBezTo>
                  <a:pt x="1938579" y="2932394"/>
                  <a:pt x="1939077" y="2968473"/>
                  <a:pt x="1940072" y="3016413"/>
                </a:cubicBezTo>
                <a:cubicBezTo>
                  <a:pt x="1941068" y="3064353"/>
                  <a:pt x="1941565" y="3100266"/>
                  <a:pt x="1941565" y="3124153"/>
                </a:cubicBezTo>
                <a:cubicBezTo>
                  <a:pt x="1941565" y="3131120"/>
                  <a:pt x="1937418" y="3135267"/>
                  <a:pt x="1929124" y="3136594"/>
                </a:cubicBezTo>
                <a:cubicBezTo>
                  <a:pt x="1917844" y="3138585"/>
                  <a:pt x="1892465" y="3139580"/>
                  <a:pt x="1852985" y="3139580"/>
                </a:cubicBezTo>
                <a:cubicBezTo>
                  <a:pt x="1813173" y="3139580"/>
                  <a:pt x="1787627" y="3138585"/>
                  <a:pt x="1776347" y="3136594"/>
                </a:cubicBezTo>
                <a:cubicBezTo>
                  <a:pt x="1769049" y="3135267"/>
                  <a:pt x="1764570" y="3133111"/>
                  <a:pt x="1762911" y="3130125"/>
                </a:cubicBezTo>
                <a:cubicBezTo>
                  <a:pt x="1762248" y="3128798"/>
                  <a:pt x="1761916" y="3123821"/>
                  <a:pt x="1761916" y="3115195"/>
                </a:cubicBezTo>
                <a:cubicBezTo>
                  <a:pt x="1761916" y="3092304"/>
                  <a:pt x="1762413" y="3057883"/>
                  <a:pt x="1763409" y="3011934"/>
                </a:cubicBezTo>
                <a:cubicBezTo>
                  <a:pt x="1764404" y="2965985"/>
                  <a:pt x="1764902" y="2931399"/>
                  <a:pt x="1764902" y="2908175"/>
                </a:cubicBezTo>
                <a:cubicBezTo>
                  <a:pt x="1764902" y="2813955"/>
                  <a:pt x="1761252" y="2738977"/>
                  <a:pt x="1753953" y="2683240"/>
                </a:cubicBezTo>
                <a:cubicBezTo>
                  <a:pt x="1753290" y="2677932"/>
                  <a:pt x="1752958" y="2674449"/>
                  <a:pt x="1752958" y="2672790"/>
                </a:cubicBezTo>
                <a:cubicBezTo>
                  <a:pt x="1752958" y="2666155"/>
                  <a:pt x="1757437" y="2662837"/>
                  <a:pt x="1766394" y="2662837"/>
                </a:cubicBezTo>
                <a:close/>
                <a:moveTo>
                  <a:pt x="3794173" y="2645419"/>
                </a:moveTo>
                <a:cubicBezTo>
                  <a:pt x="3800145" y="2645419"/>
                  <a:pt x="3803960" y="2655870"/>
                  <a:pt x="3805619" y="2676771"/>
                </a:cubicBezTo>
                <a:cubicBezTo>
                  <a:pt x="3807278" y="2697672"/>
                  <a:pt x="3810264" y="2708122"/>
                  <a:pt x="3814576" y="2708122"/>
                </a:cubicBezTo>
                <a:cubicBezTo>
                  <a:pt x="3809932" y="2708122"/>
                  <a:pt x="3823534" y="2699414"/>
                  <a:pt x="3855383" y="2681996"/>
                </a:cubicBezTo>
                <a:cubicBezTo>
                  <a:pt x="3887232" y="2664579"/>
                  <a:pt x="3917920" y="2655870"/>
                  <a:pt x="3947447" y="2655870"/>
                </a:cubicBezTo>
                <a:cubicBezTo>
                  <a:pt x="3966026" y="2655870"/>
                  <a:pt x="3975315" y="2659851"/>
                  <a:pt x="3975315" y="2667813"/>
                </a:cubicBezTo>
                <a:cubicBezTo>
                  <a:pt x="3975315" y="2677435"/>
                  <a:pt x="3974320" y="2691037"/>
                  <a:pt x="3972330" y="2708620"/>
                </a:cubicBezTo>
                <a:cubicBezTo>
                  <a:pt x="3970339" y="2727531"/>
                  <a:pt x="3969178" y="2741133"/>
                  <a:pt x="3968846" y="2749427"/>
                </a:cubicBezTo>
                <a:cubicBezTo>
                  <a:pt x="3968846" y="2759048"/>
                  <a:pt x="3969012" y="2771821"/>
                  <a:pt x="3969344" y="2787746"/>
                </a:cubicBezTo>
                <a:cubicBezTo>
                  <a:pt x="3970007" y="2807320"/>
                  <a:pt x="3970339" y="2820258"/>
                  <a:pt x="3970339" y="2826562"/>
                </a:cubicBezTo>
                <a:cubicBezTo>
                  <a:pt x="3970339" y="2839501"/>
                  <a:pt x="3963206" y="2845970"/>
                  <a:pt x="3948940" y="2845970"/>
                </a:cubicBezTo>
                <a:cubicBezTo>
                  <a:pt x="3942637" y="2845970"/>
                  <a:pt x="3933430" y="2845555"/>
                  <a:pt x="3921321" y="2844726"/>
                </a:cubicBezTo>
                <a:cubicBezTo>
                  <a:pt x="3909212" y="2843896"/>
                  <a:pt x="3900171" y="2843482"/>
                  <a:pt x="3894199" y="2843482"/>
                </a:cubicBezTo>
                <a:cubicBezTo>
                  <a:pt x="3866663" y="2843482"/>
                  <a:pt x="3847918" y="2847795"/>
                  <a:pt x="3837966" y="2856420"/>
                </a:cubicBezTo>
                <a:cubicBezTo>
                  <a:pt x="3828013" y="2865046"/>
                  <a:pt x="3823036" y="2882464"/>
                  <a:pt x="3823036" y="2908673"/>
                </a:cubicBezTo>
                <a:cubicBezTo>
                  <a:pt x="3823036" y="2922939"/>
                  <a:pt x="3823285" y="2944587"/>
                  <a:pt x="3823783" y="2973616"/>
                </a:cubicBezTo>
                <a:cubicBezTo>
                  <a:pt x="3824280" y="3002645"/>
                  <a:pt x="3824529" y="3024292"/>
                  <a:pt x="3824529" y="3038558"/>
                </a:cubicBezTo>
                <a:cubicBezTo>
                  <a:pt x="3824529" y="3048179"/>
                  <a:pt x="3825193" y="3062528"/>
                  <a:pt x="3826520" y="3081604"/>
                </a:cubicBezTo>
                <a:cubicBezTo>
                  <a:pt x="3827847" y="3100681"/>
                  <a:pt x="3828510" y="3114864"/>
                  <a:pt x="3828510" y="3124153"/>
                </a:cubicBezTo>
                <a:cubicBezTo>
                  <a:pt x="3828510" y="3132115"/>
                  <a:pt x="3823036" y="3136594"/>
                  <a:pt x="3812088" y="3137589"/>
                </a:cubicBezTo>
                <a:cubicBezTo>
                  <a:pt x="3796164" y="3138917"/>
                  <a:pt x="3771779" y="3139580"/>
                  <a:pt x="3738934" y="3139580"/>
                </a:cubicBezTo>
                <a:cubicBezTo>
                  <a:pt x="3707417" y="3139580"/>
                  <a:pt x="3682203" y="3138585"/>
                  <a:pt x="3663293" y="3136594"/>
                </a:cubicBezTo>
                <a:cubicBezTo>
                  <a:pt x="3652344" y="3135267"/>
                  <a:pt x="3646870" y="3129793"/>
                  <a:pt x="3646870" y="3120172"/>
                </a:cubicBezTo>
                <a:cubicBezTo>
                  <a:pt x="3646870" y="3093631"/>
                  <a:pt x="3647036" y="3053902"/>
                  <a:pt x="3647368" y="3000986"/>
                </a:cubicBezTo>
                <a:cubicBezTo>
                  <a:pt x="3647700" y="2948070"/>
                  <a:pt x="3647866" y="2908341"/>
                  <a:pt x="3647866" y="2881800"/>
                </a:cubicBezTo>
                <a:cubicBezTo>
                  <a:pt x="3647866" y="2803836"/>
                  <a:pt x="3640733" y="2739640"/>
                  <a:pt x="3626467" y="2689212"/>
                </a:cubicBezTo>
                <a:cubicBezTo>
                  <a:pt x="3625803" y="2686226"/>
                  <a:pt x="3625472" y="2683738"/>
                  <a:pt x="3625472" y="2681747"/>
                </a:cubicBezTo>
                <a:cubicBezTo>
                  <a:pt x="3625472" y="2676771"/>
                  <a:pt x="3627960" y="2673453"/>
                  <a:pt x="3632936" y="2671794"/>
                </a:cubicBezTo>
                <a:cubicBezTo>
                  <a:pt x="3651183" y="2669804"/>
                  <a:pt x="3677890" y="2666155"/>
                  <a:pt x="3713057" y="2660846"/>
                </a:cubicBezTo>
                <a:cubicBezTo>
                  <a:pt x="3765476" y="2650562"/>
                  <a:pt x="3792514" y="2645419"/>
                  <a:pt x="3794173" y="2645419"/>
                </a:cubicBezTo>
                <a:close/>
                <a:moveTo>
                  <a:pt x="4648037" y="2644424"/>
                </a:moveTo>
                <a:cubicBezTo>
                  <a:pt x="4690171" y="2644424"/>
                  <a:pt x="4725338" y="2654377"/>
                  <a:pt x="4753538" y="2674283"/>
                </a:cubicBezTo>
                <a:cubicBezTo>
                  <a:pt x="4785055" y="2697174"/>
                  <a:pt x="4800814" y="2729024"/>
                  <a:pt x="4800814" y="2769830"/>
                </a:cubicBezTo>
                <a:lnTo>
                  <a:pt x="4800814" y="2928579"/>
                </a:lnTo>
                <a:cubicBezTo>
                  <a:pt x="4800814" y="2950143"/>
                  <a:pt x="4800979" y="2982407"/>
                  <a:pt x="4801311" y="3025371"/>
                </a:cubicBezTo>
                <a:cubicBezTo>
                  <a:pt x="4801643" y="3068334"/>
                  <a:pt x="4801809" y="3100598"/>
                  <a:pt x="4801809" y="3122162"/>
                </a:cubicBezTo>
                <a:cubicBezTo>
                  <a:pt x="4801809" y="3131120"/>
                  <a:pt x="4797164" y="3136262"/>
                  <a:pt x="4787875" y="3137589"/>
                </a:cubicBezTo>
                <a:cubicBezTo>
                  <a:pt x="4778585" y="3138917"/>
                  <a:pt x="4754367" y="3139580"/>
                  <a:pt x="4715219" y="3139580"/>
                </a:cubicBezTo>
                <a:cubicBezTo>
                  <a:pt x="4673417" y="3139580"/>
                  <a:pt x="4647540" y="3138585"/>
                  <a:pt x="4637587" y="3136594"/>
                </a:cubicBezTo>
                <a:cubicBezTo>
                  <a:pt x="4627634" y="3134603"/>
                  <a:pt x="4622657" y="3127802"/>
                  <a:pt x="4622657" y="3116191"/>
                </a:cubicBezTo>
                <a:cubicBezTo>
                  <a:pt x="4622657" y="3100598"/>
                  <a:pt x="4623155" y="3077043"/>
                  <a:pt x="4624150" y="3045525"/>
                </a:cubicBezTo>
                <a:cubicBezTo>
                  <a:pt x="4625146" y="3014008"/>
                  <a:pt x="4625643" y="2990287"/>
                  <a:pt x="4625643" y="2974362"/>
                </a:cubicBezTo>
                <a:cubicBezTo>
                  <a:pt x="4625643" y="2962087"/>
                  <a:pt x="4625311" y="2943757"/>
                  <a:pt x="4624648" y="2919372"/>
                </a:cubicBezTo>
                <a:cubicBezTo>
                  <a:pt x="4623985" y="2894988"/>
                  <a:pt x="4623653" y="2876658"/>
                  <a:pt x="4623653" y="2864383"/>
                </a:cubicBezTo>
                <a:cubicBezTo>
                  <a:pt x="4623653" y="2818931"/>
                  <a:pt x="4603913" y="2796205"/>
                  <a:pt x="4564433" y="2796205"/>
                </a:cubicBezTo>
                <a:cubicBezTo>
                  <a:pt x="4551494" y="2796205"/>
                  <a:pt x="4536399" y="2801846"/>
                  <a:pt x="4519147" y="2813125"/>
                </a:cubicBezTo>
                <a:cubicBezTo>
                  <a:pt x="4500569" y="2825732"/>
                  <a:pt x="4491279" y="2838174"/>
                  <a:pt x="4491279" y="2850449"/>
                </a:cubicBezTo>
                <a:lnTo>
                  <a:pt x="4491279" y="3119176"/>
                </a:lnTo>
                <a:cubicBezTo>
                  <a:pt x="4491279" y="3130125"/>
                  <a:pt x="4486137" y="3136262"/>
                  <a:pt x="4475852" y="3137589"/>
                </a:cubicBezTo>
                <a:cubicBezTo>
                  <a:pt x="4464241" y="3138917"/>
                  <a:pt x="4440520" y="3139580"/>
                  <a:pt x="4404689" y="3139580"/>
                </a:cubicBezTo>
                <a:cubicBezTo>
                  <a:pt x="4365873" y="3139580"/>
                  <a:pt x="4340659" y="3138585"/>
                  <a:pt x="4329047" y="3136594"/>
                </a:cubicBezTo>
                <a:cubicBezTo>
                  <a:pt x="4318763" y="3134935"/>
                  <a:pt x="4313620" y="3129461"/>
                  <a:pt x="4313620" y="3120172"/>
                </a:cubicBezTo>
                <a:cubicBezTo>
                  <a:pt x="4313620" y="3094294"/>
                  <a:pt x="4313786" y="3055312"/>
                  <a:pt x="4314118" y="3003225"/>
                </a:cubicBezTo>
                <a:cubicBezTo>
                  <a:pt x="4314450" y="2951139"/>
                  <a:pt x="4314616" y="2911991"/>
                  <a:pt x="4314616" y="2885781"/>
                </a:cubicBezTo>
                <a:cubicBezTo>
                  <a:pt x="4314616" y="2803172"/>
                  <a:pt x="4308146" y="2738313"/>
                  <a:pt x="4295208" y="2691203"/>
                </a:cubicBezTo>
                <a:cubicBezTo>
                  <a:pt x="4294544" y="2688217"/>
                  <a:pt x="4294212" y="2685729"/>
                  <a:pt x="4294212" y="2683738"/>
                </a:cubicBezTo>
                <a:cubicBezTo>
                  <a:pt x="4294212" y="2678430"/>
                  <a:pt x="4296701" y="2674780"/>
                  <a:pt x="4301677" y="2672790"/>
                </a:cubicBezTo>
                <a:cubicBezTo>
                  <a:pt x="4322578" y="2670468"/>
                  <a:pt x="4350446" y="2666818"/>
                  <a:pt x="4385281" y="2661842"/>
                </a:cubicBezTo>
                <a:cubicBezTo>
                  <a:pt x="4438031" y="2651557"/>
                  <a:pt x="4467724" y="2646415"/>
                  <a:pt x="4474359" y="2646415"/>
                </a:cubicBezTo>
                <a:cubicBezTo>
                  <a:pt x="4478009" y="2646415"/>
                  <a:pt x="4480829" y="2657612"/>
                  <a:pt x="4482819" y="2680006"/>
                </a:cubicBezTo>
                <a:cubicBezTo>
                  <a:pt x="4484810" y="2702400"/>
                  <a:pt x="4487630" y="2713597"/>
                  <a:pt x="4491279" y="2713597"/>
                </a:cubicBezTo>
                <a:cubicBezTo>
                  <a:pt x="4487630" y="2713597"/>
                  <a:pt x="4505462" y="2702068"/>
                  <a:pt x="4544776" y="2679010"/>
                </a:cubicBezTo>
                <a:cubicBezTo>
                  <a:pt x="4584090" y="2655953"/>
                  <a:pt x="4618511" y="2644424"/>
                  <a:pt x="4648037" y="2644424"/>
                </a:cubicBezTo>
                <a:close/>
                <a:moveTo>
                  <a:pt x="2371562" y="2644424"/>
                </a:moveTo>
                <a:cubicBezTo>
                  <a:pt x="2413696" y="2644424"/>
                  <a:pt x="2448863" y="2654377"/>
                  <a:pt x="2477063" y="2674283"/>
                </a:cubicBezTo>
                <a:cubicBezTo>
                  <a:pt x="2508580" y="2697174"/>
                  <a:pt x="2524339" y="2729024"/>
                  <a:pt x="2524339" y="2769830"/>
                </a:cubicBezTo>
                <a:lnTo>
                  <a:pt x="2524339" y="2928579"/>
                </a:lnTo>
                <a:cubicBezTo>
                  <a:pt x="2524339" y="2950143"/>
                  <a:pt x="2524505" y="2982407"/>
                  <a:pt x="2524836" y="3025371"/>
                </a:cubicBezTo>
                <a:cubicBezTo>
                  <a:pt x="2525168" y="3068334"/>
                  <a:pt x="2525334" y="3100598"/>
                  <a:pt x="2525334" y="3122162"/>
                </a:cubicBezTo>
                <a:cubicBezTo>
                  <a:pt x="2525334" y="3131120"/>
                  <a:pt x="2520689" y="3136262"/>
                  <a:pt x="2511400" y="3137589"/>
                </a:cubicBezTo>
                <a:cubicBezTo>
                  <a:pt x="2502111" y="3138917"/>
                  <a:pt x="2477892" y="3139580"/>
                  <a:pt x="2438744" y="3139580"/>
                </a:cubicBezTo>
                <a:cubicBezTo>
                  <a:pt x="2396942" y="3139580"/>
                  <a:pt x="2371065" y="3138585"/>
                  <a:pt x="2361112" y="3136594"/>
                </a:cubicBezTo>
                <a:cubicBezTo>
                  <a:pt x="2351159" y="3134603"/>
                  <a:pt x="2346183" y="3127802"/>
                  <a:pt x="2346183" y="3116191"/>
                </a:cubicBezTo>
                <a:cubicBezTo>
                  <a:pt x="2346183" y="3100598"/>
                  <a:pt x="2346680" y="3077043"/>
                  <a:pt x="2347675" y="3045525"/>
                </a:cubicBezTo>
                <a:cubicBezTo>
                  <a:pt x="2348670" y="3014008"/>
                  <a:pt x="2349168" y="2990287"/>
                  <a:pt x="2349168" y="2974362"/>
                </a:cubicBezTo>
                <a:cubicBezTo>
                  <a:pt x="2349168" y="2962087"/>
                  <a:pt x="2348836" y="2943757"/>
                  <a:pt x="2348173" y="2919372"/>
                </a:cubicBezTo>
                <a:cubicBezTo>
                  <a:pt x="2347509" y="2894988"/>
                  <a:pt x="2347178" y="2876658"/>
                  <a:pt x="2347178" y="2864383"/>
                </a:cubicBezTo>
                <a:cubicBezTo>
                  <a:pt x="2347178" y="2818931"/>
                  <a:pt x="2327437" y="2796205"/>
                  <a:pt x="2287958" y="2796205"/>
                </a:cubicBezTo>
                <a:cubicBezTo>
                  <a:pt x="2275019" y="2796205"/>
                  <a:pt x="2259924" y="2801846"/>
                  <a:pt x="2242673" y="2813125"/>
                </a:cubicBezTo>
                <a:cubicBezTo>
                  <a:pt x="2224094" y="2825732"/>
                  <a:pt x="2214805" y="2838174"/>
                  <a:pt x="2214805" y="2850449"/>
                </a:cubicBezTo>
                <a:lnTo>
                  <a:pt x="2214805" y="3119176"/>
                </a:lnTo>
                <a:cubicBezTo>
                  <a:pt x="2214805" y="3130125"/>
                  <a:pt x="2209662" y="3136262"/>
                  <a:pt x="2199378" y="3137589"/>
                </a:cubicBezTo>
                <a:cubicBezTo>
                  <a:pt x="2187766" y="3138917"/>
                  <a:pt x="2164045" y="3139580"/>
                  <a:pt x="2128214" y="3139580"/>
                </a:cubicBezTo>
                <a:cubicBezTo>
                  <a:pt x="2089398" y="3139580"/>
                  <a:pt x="2064184" y="3138585"/>
                  <a:pt x="2052573" y="3136594"/>
                </a:cubicBezTo>
                <a:cubicBezTo>
                  <a:pt x="2042288" y="3134935"/>
                  <a:pt x="2037146" y="3129461"/>
                  <a:pt x="2037146" y="3120172"/>
                </a:cubicBezTo>
                <a:cubicBezTo>
                  <a:pt x="2037146" y="3094294"/>
                  <a:pt x="2037311" y="3055312"/>
                  <a:pt x="2037643" y="3003225"/>
                </a:cubicBezTo>
                <a:cubicBezTo>
                  <a:pt x="2037975" y="2951139"/>
                  <a:pt x="2038141" y="2911991"/>
                  <a:pt x="2038141" y="2885781"/>
                </a:cubicBezTo>
                <a:cubicBezTo>
                  <a:pt x="2038141" y="2803172"/>
                  <a:pt x="2031671" y="2738313"/>
                  <a:pt x="2018733" y="2691203"/>
                </a:cubicBezTo>
                <a:cubicBezTo>
                  <a:pt x="2018069" y="2688217"/>
                  <a:pt x="2017737" y="2685729"/>
                  <a:pt x="2017737" y="2683738"/>
                </a:cubicBezTo>
                <a:cubicBezTo>
                  <a:pt x="2017737" y="2678430"/>
                  <a:pt x="2020226" y="2674780"/>
                  <a:pt x="2025202" y="2672790"/>
                </a:cubicBezTo>
                <a:cubicBezTo>
                  <a:pt x="2046103" y="2670468"/>
                  <a:pt x="2073971" y="2666818"/>
                  <a:pt x="2108806" y="2661842"/>
                </a:cubicBezTo>
                <a:cubicBezTo>
                  <a:pt x="2161557" y="2651557"/>
                  <a:pt x="2191249" y="2646415"/>
                  <a:pt x="2197885" y="2646415"/>
                </a:cubicBezTo>
                <a:cubicBezTo>
                  <a:pt x="2201534" y="2646415"/>
                  <a:pt x="2204354" y="2657612"/>
                  <a:pt x="2206345" y="2680006"/>
                </a:cubicBezTo>
                <a:cubicBezTo>
                  <a:pt x="2208335" y="2702400"/>
                  <a:pt x="2211155" y="2713597"/>
                  <a:pt x="2214805" y="2713597"/>
                </a:cubicBezTo>
                <a:cubicBezTo>
                  <a:pt x="2211155" y="2713597"/>
                  <a:pt x="2228987" y="2702068"/>
                  <a:pt x="2268301" y="2679010"/>
                </a:cubicBezTo>
                <a:cubicBezTo>
                  <a:pt x="2307615" y="2655953"/>
                  <a:pt x="2342035" y="2644424"/>
                  <a:pt x="2371562" y="2644424"/>
                </a:cubicBezTo>
                <a:close/>
                <a:moveTo>
                  <a:pt x="933287" y="2644424"/>
                </a:moveTo>
                <a:cubicBezTo>
                  <a:pt x="975421" y="2644424"/>
                  <a:pt x="1010588" y="2654377"/>
                  <a:pt x="1038788" y="2674283"/>
                </a:cubicBezTo>
                <a:cubicBezTo>
                  <a:pt x="1070305" y="2697174"/>
                  <a:pt x="1086064" y="2729024"/>
                  <a:pt x="1086064" y="2769830"/>
                </a:cubicBezTo>
                <a:lnTo>
                  <a:pt x="1086064" y="2928579"/>
                </a:lnTo>
                <a:cubicBezTo>
                  <a:pt x="1086064" y="2950143"/>
                  <a:pt x="1086230" y="2982407"/>
                  <a:pt x="1086562" y="3025371"/>
                </a:cubicBezTo>
                <a:cubicBezTo>
                  <a:pt x="1086894" y="3068334"/>
                  <a:pt x="1087060" y="3100598"/>
                  <a:pt x="1087060" y="3122162"/>
                </a:cubicBezTo>
                <a:cubicBezTo>
                  <a:pt x="1087060" y="3131120"/>
                  <a:pt x="1082415" y="3136262"/>
                  <a:pt x="1073126" y="3137589"/>
                </a:cubicBezTo>
                <a:cubicBezTo>
                  <a:pt x="1063836" y="3138917"/>
                  <a:pt x="1039617" y="3139580"/>
                  <a:pt x="1000470" y="3139580"/>
                </a:cubicBezTo>
                <a:cubicBezTo>
                  <a:pt x="958667" y="3139580"/>
                  <a:pt x="932790" y="3138585"/>
                  <a:pt x="922837" y="3136594"/>
                </a:cubicBezTo>
                <a:cubicBezTo>
                  <a:pt x="912884" y="3134603"/>
                  <a:pt x="907908" y="3127802"/>
                  <a:pt x="907908" y="3116191"/>
                </a:cubicBezTo>
                <a:cubicBezTo>
                  <a:pt x="907908" y="3100598"/>
                  <a:pt x="908405" y="3077043"/>
                  <a:pt x="909401" y="3045525"/>
                </a:cubicBezTo>
                <a:cubicBezTo>
                  <a:pt x="910396" y="3014008"/>
                  <a:pt x="910893" y="2990287"/>
                  <a:pt x="910893" y="2974362"/>
                </a:cubicBezTo>
                <a:cubicBezTo>
                  <a:pt x="910893" y="2962087"/>
                  <a:pt x="910561" y="2943757"/>
                  <a:pt x="909898" y="2919372"/>
                </a:cubicBezTo>
                <a:cubicBezTo>
                  <a:pt x="909234" y="2894988"/>
                  <a:pt x="908903" y="2876658"/>
                  <a:pt x="908903" y="2864383"/>
                </a:cubicBezTo>
                <a:cubicBezTo>
                  <a:pt x="908903" y="2818931"/>
                  <a:pt x="889163" y="2796205"/>
                  <a:pt x="849683" y="2796205"/>
                </a:cubicBezTo>
                <a:cubicBezTo>
                  <a:pt x="836745" y="2796205"/>
                  <a:pt x="821649" y="2801846"/>
                  <a:pt x="804397" y="2813125"/>
                </a:cubicBezTo>
                <a:cubicBezTo>
                  <a:pt x="785819" y="2825732"/>
                  <a:pt x="776529" y="2838174"/>
                  <a:pt x="776529" y="2850449"/>
                </a:cubicBezTo>
                <a:lnTo>
                  <a:pt x="776529" y="3119176"/>
                </a:lnTo>
                <a:cubicBezTo>
                  <a:pt x="776529" y="3130125"/>
                  <a:pt x="771387" y="3136262"/>
                  <a:pt x="761102" y="3137589"/>
                </a:cubicBezTo>
                <a:cubicBezTo>
                  <a:pt x="749491" y="3138917"/>
                  <a:pt x="725770" y="3139580"/>
                  <a:pt x="689940" y="3139580"/>
                </a:cubicBezTo>
                <a:cubicBezTo>
                  <a:pt x="651124" y="3139580"/>
                  <a:pt x="625909" y="3138585"/>
                  <a:pt x="614297" y="3136594"/>
                </a:cubicBezTo>
                <a:cubicBezTo>
                  <a:pt x="604013" y="3134935"/>
                  <a:pt x="598871" y="3129461"/>
                  <a:pt x="598871" y="3120172"/>
                </a:cubicBezTo>
                <a:cubicBezTo>
                  <a:pt x="598871" y="3094294"/>
                  <a:pt x="599036" y="3055312"/>
                  <a:pt x="599368" y="3003225"/>
                </a:cubicBezTo>
                <a:cubicBezTo>
                  <a:pt x="599700" y="2951139"/>
                  <a:pt x="599866" y="2911991"/>
                  <a:pt x="599866" y="2885781"/>
                </a:cubicBezTo>
                <a:cubicBezTo>
                  <a:pt x="599866" y="2803172"/>
                  <a:pt x="593397" y="2738313"/>
                  <a:pt x="580458" y="2691203"/>
                </a:cubicBezTo>
                <a:cubicBezTo>
                  <a:pt x="579795" y="2688217"/>
                  <a:pt x="579463" y="2685729"/>
                  <a:pt x="579463" y="2683738"/>
                </a:cubicBezTo>
                <a:cubicBezTo>
                  <a:pt x="579463" y="2678430"/>
                  <a:pt x="581951" y="2674780"/>
                  <a:pt x="586927" y="2672790"/>
                </a:cubicBezTo>
                <a:cubicBezTo>
                  <a:pt x="607828" y="2670468"/>
                  <a:pt x="635696" y="2666818"/>
                  <a:pt x="670532" y="2661842"/>
                </a:cubicBezTo>
                <a:cubicBezTo>
                  <a:pt x="723282" y="2651557"/>
                  <a:pt x="752975" y="2646415"/>
                  <a:pt x="759610" y="2646415"/>
                </a:cubicBezTo>
                <a:cubicBezTo>
                  <a:pt x="763259" y="2646415"/>
                  <a:pt x="766079" y="2657612"/>
                  <a:pt x="768069" y="2680006"/>
                </a:cubicBezTo>
                <a:cubicBezTo>
                  <a:pt x="770060" y="2702400"/>
                  <a:pt x="772880" y="2713597"/>
                  <a:pt x="776529" y="2713597"/>
                </a:cubicBezTo>
                <a:cubicBezTo>
                  <a:pt x="772880" y="2713597"/>
                  <a:pt x="790712" y="2702068"/>
                  <a:pt x="830026" y="2679010"/>
                </a:cubicBezTo>
                <a:cubicBezTo>
                  <a:pt x="869340" y="2655953"/>
                  <a:pt x="903760" y="2644424"/>
                  <a:pt x="933287" y="2644424"/>
                </a:cubicBezTo>
                <a:close/>
                <a:moveTo>
                  <a:pt x="5072304" y="2642433"/>
                </a:moveTo>
                <a:cubicBezTo>
                  <a:pt x="5122400" y="2642433"/>
                  <a:pt x="5160718" y="2660349"/>
                  <a:pt x="5187260" y="2696179"/>
                </a:cubicBezTo>
                <a:cubicBezTo>
                  <a:pt x="5192568" y="2703478"/>
                  <a:pt x="5196217" y="2707127"/>
                  <a:pt x="5198208" y="2707127"/>
                </a:cubicBezTo>
                <a:cubicBezTo>
                  <a:pt x="5201194" y="2707127"/>
                  <a:pt x="5202687" y="2701155"/>
                  <a:pt x="5202687" y="2689212"/>
                </a:cubicBezTo>
                <a:cubicBezTo>
                  <a:pt x="5202687" y="2662671"/>
                  <a:pt x="5205673" y="2649400"/>
                  <a:pt x="5211644" y="2649400"/>
                </a:cubicBezTo>
                <a:cubicBezTo>
                  <a:pt x="5216953" y="2649400"/>
                  <a:pt x="5245650" y="2652138"/>
                  <a:pt x="5297737" y="2657612"/>
                </a:cubicBezTo>
                <a:cubicBezTo>
                  <a:pt x="5349824" y="2663086"/>
                  <a:pt x="5376862" y="2666155"/>
                  <a:pt x="5378853" y="2666818"/>
                </a:cubicBezTo>
                <a:cubicBezTo>
                  <a:pt x="5384493" y="2668809"/>
                  <a:pt x="5387313" y="2673122"/>
                  <a:pt x="5387313" y="2679757"/>
                </a:cubicBezTo>
                <a:cubicBezTo>
                  <a:pt x="5387313" y="2702648"/>
                  <a:pt x="5386566" y="2736820"/>
                  <a:pt x="5385073" y="2782271"/>
                </a:cubicBezTo>
                <a:cubicBezTo>
                  <a:pt x="5383580" y="2827723"/>
                  <a:pt x="5382834" y="2861894"/>
                  <a:pt x="5382834" y="2884786"/>
                </a:cubicBezTo>
                <a:cubicBezTo>
                  <a:pt x="5382834" y="2898388"/>
                  <a:pt x="5383000" y="2918792"/>
                  <a:pt x="5383332" y="2945996"/>
                </a:cubicBezTo>
                <a:cubicBezTo>
                  <a:pt x="5383664" y="2973201"/>
                  <a:pt x="5383829" y="2993604"/>
                  <a:pt x="5383829" y="3007207"/>
                </a:cubicBezTo>
                <a:cubicBezTo>
                  <a:pt x="5383829" y="3101759"/>
                  <a:pt x="5363923" y="3169604"/>
                  <a:pt x="5324112" y="3210743"/>
                </a:cubicBezTo>
                <a:cubicBezTo>
                  <a:pt x="5282973" y="3252877"/>
                  <a:pt x="5214630" y="3273944"/>
                  <a:pt x="5119083" y="3273944"/>
                </a:cubicBezTo>
                <a:cubicBezTo>
                  <a:pt x="5091215" y="3273944"/>
                  <a:pt x="5053227" y="3269465"/>
                  <a:pt x="5005122" y="3260507"/>
                </a:cubicBezTo>
                <a:cubicBezTo>
                  <a:pt x="4943746" y="3249228"/>
                  <a:pt x="4913058" y="3235957"/>
                  <a:pt x="4913058" y="3220696"/>
                </a:cubicBezTo>
                <a:cubicBezTo>
                  <a:pt x="4913058" y="3214392"/>
                  <a:pt x="4920191" y="3181880"/>
                  <a:pt x="4934457" y="3123158"/>
                </a:cubicBezTo>
                <a:cubicBezTo>
                  <a:pt x="4936779" y="3113868"/>
                  <a:pt x="4940428" y="3109224"/>
                  <a:pt x="4945405" y="3109224"/>
                </a:cubicBezTo>
                <a:cubicBezTo>
                  <a:pt x="4947063" y="3109556"/>
                  <a:pt x="4948888" y="3110219"/>
                  <a:pt x="4950879" y="3111214"/>
                </a:cubicBezTo>
                <a:cubicBezTo>
                  <a:pt x="5001971" y="3136428"/>
                  <a:pt x="5049246" y="3149035"/>
                  <a:pt x="5092707" y="3149035"/>
                </a:cubicBezTo>
                <a:cubicBezTo>
                  <a:pt x="5116594" y="3149035"/>
                  <a:pt x="5140315" y="3143063"/>
                  <a:pt x="5163871" y="3131120"/>
                </a:cubicBezTo>
                <a:cubicBezTo>
                  <a:pt x="5192402" y="3116854"/>
                  <a:pt x="5206668" y="3098939"/>
                  <a:pt x="5206668" y="3077374"/>
                </a:cubicBezTo>
                <a:lnTo>
                  <a:pt x="5206668" y="3044032"/>
                </a:lnTo>
                <a:cubicBezTo>
                  <a:pt x="5172828" y="3075881"/>
                  <a:pt x="5129367" y="3091806"/>
                  <a:pt x="5076285" y="3091806"/>
                </a:cubicBezTo>
                <a:cubicBezTo>
                  <a:pt x="5013914" y="3091806"/>
                  <a:pt x="4962656" y="3069412"/>
                  <a:pt x="4922513" y="3024624"/>
                </a:cubicBezTo>
                <a:cubicBezTo>
                  <a:pt x="4883697" y="2981495"/>
                  <a:pt x="4864289" y="2928413"/>
                  <a:pt x="4864289" y="2865378"/>
                </a:cubicBezTo>
                <a:cubicBezTo>
                  <a:pt x="4864289" y="2802012"/>
                  <a:pt x="4882867" y="2749427"/>
                  <a:pt x="4920025" y="2707625"/>
                </a:cubicBezTo>
                <a:cubicBezTo>
                  <a:pt x="4958841" y="2664164"/>
                  <a:pt x="5009601" y="2642433"/>
                  <a:pt x="5072304" y="2642433"/>
                </a:cubicBezTo>
                <a:close/>
                <a:moveTo>
                  <a:pt x="1357555" y="2642433"/>
                </a:moveTo>
                <a:cubicBezTo>
                  <a:pt x="1407651" y="2642433"/>
                  <a:pt x="1445969" y="2660349"/>
                  <a:pt x="1472510" y="2696179"/>
                </a:cubicBezTo>
                <a:cubicBezTo>
                  <a:pt x="1477818" y="2703478"/>
                  <a:pt x="1481468" y="2707127"/>
                  <a:pt x="1483458" y="2707127"/>
                </a:cubicBezTo>
                <a:cubicBezTo>
                  <a:pt x="1486444" y="2707127"/>
                  <a:pt x="1487938" y="2701155"/>
                  <a:pt x="1487938" y="2689212"/>
                </a:cubicBezTo>
                <a:cubicBezTo>
                  <a:pt x="1487938" y="2662671"/>
                  <a:pt x="1490923" y="2649400"/>
                  <a:pt x="1496895" y="2649400"/>
                </a:cubicBezTo>
                <a:cubicBezTo>
                  <a:pt x="1502204" y="2649400"/>
                  <a:pt x="1530900" y="2652138"/>
                  <a:pt x="1582987" y="2657612"/>
                </a:cubicBezTo>
                <a:cubicBezTo>
                  <a:pt x="1635074" y="2663086"/>
                  <a:pt x="1662112" y="2666155"/>
                  <a:pt x="1664103" y="2666818"/>
                </a:cubicBezTo>
                <a:cubicBezTo>
                  <a:pt x="1669743" y="2668809"/>
                  <a:pt x="1672563" y="2673122"/>
                  <a:pt x="1672563" y="2679757"/>
                </a:cubicBezTo>
                <a:cubicBezTo>
                  <a:pt x="1672563" y="2702648"/>
                  <a:pt x="1671817" y="2736820"/>
                  <a:pt x="1670324" y="2782271"/>
                </a:cubicBezTo>
                <a:cubicBezTo>
                  <a:pt x="1668831" y="2827723"/>
                  <a:pt x="1668084" y="2861894"/>
                  <a:pt x="1668084" y="2884786"/>
                </a:cubicBezTo>
                <a:cubicBezTo>
                  <a:pt x="1668084" y="2898388"/>
                  <a:pt x="1668250" y="2918792"/>
                  <a:pt x="1668582" y="2945996"/>
                </a:cubicBezTo>
                <a:cubicBezTo>
                  <a:pt x="1668914" y="2973201"/>
                  <a:pt x="1669080" y="2993604"/>
                  <a:pt x="1669080" y="3007207"/>
                </a:cubicBezTo>
                <a:cubicBezTo>
                  <a:pt x="1669080" y="3101759"/>
                  <a:pt x="1649174" y="3169604"/>
                  <a:pt x="1609363" y="3210743"/>
                </a:cubicBezTo>
                <a:cubicBezTo>
                  <a:pt x="1568224" y="3252877"/>
                  <a:pt x="1499880" y="3273944"/>
                  <a:pt x="1404334" y="3273944"/>
                </a:cubicBezTo>
                <a:cubicBezTo>
                  <a:pt x="1376466" y="3273944"/>
                  <a:pt x="1338478" y="3269465"/>
                  <a:pt x="1290373" y="3260507"/>
                </a:cubicBezTo>
                <a:cubicBezTo>
                  <a:pt x="1228997" y="3249228"/>
                  <a:pt x="1198308" y="3235957"/>
                  <a:pt x="1198308" y="3220696"/>
                </a:cubicBezTo>
                <a:cubicBezTo>
                  <a:pt x="1198308" y="3214392"/>
                  <a:pt x="1205441" y="3181880"/>
                  <a:pt x="1219707" y="3123158"/>
                </a:cubicBezTo>
                <a:cubicBezTo>
                  <a:pt x="1222030" y="3113868"/>
                  <a:pt x="1225679" y="3109224"/>
                  <a:pt x="1230656" y="3109224"/>
                </a:cubicBezTo>
                <a:cubicBezTo>
                  <a:pt x="1232314" y="3109556"/>
                  <a:pt x="1234139" y="3110219"/>
                  <a:pt x="1236130" y="3111214"/>
                </a:cubicBezTo>
                <a:cubicBezTo>
                  <a:pt x="1287221" y="3136428"/>
                  <a:pt x="1334497" y="3149035"/>
                  <a:pt x="1377958" y="3149035"/>
                </a:cubicBezTo>
                <a:cubicBezTo>
                  <a:pt x="1401845" y="3149035"/>
                  <a:pt x="1425566" y="3143063"/>
                  <a:pt x="1449121" y="3131120"/>
                </a:cubicBezTo>
                <a:cubicBezTo>
                  <a:pt x="1477652" y="3116854"/>
                  <a:pt x="1491918" y="3098939"/>
                  <a:pt x="1491918" y="3077374"/>
                </a:cubicBezTo>
                <a:lnTo>
                  <a:pt x="1491918" y="3044032"/>
                </a:lnTo>
                <a:cubicBezTo>
                  <a:pt x="1458079" y="3075881"/>
                  <a:pt x="1414618" y="3091806"/>
                  <a:pt x="1361536" y="3091806"/>
                </a:cubicBezTo>
                <a:cubicBezTo>
                  <a:pt x="1299164" y="3091806"/>
                  <a:pt x="1247907" y="3069412"/>
                  <a:pt x="1207764" y="3024624"/>
                </a:cubicBezTo>
                <a:cubicBezTo>
                  <a:pt x="1168948" y="2981495"/>
                  <a:pt x="1149540" y="2928413"/>
                  <a:pt x="1149540" y="2865378"/>
                </a:cubicBezTo>
                <a:cubicBezTo>
                  <a:pt x="1149540" y="2802012"/>
                  <a:pt x="1168118" y="2749427"/>
                  <a:pt x="1205276" y="2707625"/>
                </a:cubicBezTo>
                <a:cubicBezTo>
                  <a:pt x="1244092" y="2664164"/>
                  <a:pt x="1294851" y="2642433"/>
                  <a:pt x="1357555" y="2642433"/>
                </a:cubicBezTo>
                <a:close/>
                <a:moveTo>
                  <a:pt x="3352977" y="2630988"/>
                </a:moveTo>
                <a:cubicBezTo>
                  <a:pt x="3416675" y="2630988"/>
                  <a:pt x="3470752" y="2654211"/>
                  <a:pt x="3515209" y="2700658"/>
                </a:cubicBezTo>
                <a:cubicBezTo>
                  <a:pt x="3559665" y="2747105"/>
                  <a:pt x="3581893" y="2802343"/>
                  <a:pt x="3581893" y="2866373"/>
                </a:cubicBezTo>
                <a:cubicBezTo>
                  <a:pt x="3581893" y="2899881"/>
                  <a:pt x="3571111" y="2918958"/>
                  <a:pt x="3549546" y="2923602"/>
                </a:cubicBezTo>
                <a:cubicBezTo>
                  <a:pt x="3545897" y="2924266"/>
                  <a:pt x="3511559" y="2927915"/>
                  <a:pt x="3446534" y="2934551"/>
                </a:cubicBezTo>
                <a:cubicBezTo>
                  <a:pt x="3407386" y="2938864"/>
                  <a:pt x="3348995" y="2944006"/>
                  <a:pt x="3271363" y="2949977"/>
                </a:cubicBezTo>
                <a:cubicBezTo>
                  <a:pt x="3276008" y="2971542"/>
                  <a:pt x="3290107" y="2987964"/>
                  <a:pt x="3313663" y="2999244"/>
                </a:cubicBezTo>
                <a:cubicBezTo>
                  <a:pt x="3332905" y="3008534"/>
                  <a:pt x="3354801" y="3013178"/>
                  <a:pt x="3379352" y="3013178"/>
                </a:cubicBezTo>
                <a:cubicBezTo>
                  <a:pt x="3408879" y="3013178"/>
                  <a:pt x="3438571" y="3005216"/>
                  <a:pt x="3468430" y="2989291"/>
                </a:cubicBezTo>
                <a:cubicBezTo>
                  <a:pt x="3481037" y="2981329"/>
                  <a:pt x="3493644" y="2973367"/>
                  <a:pt x="3506251" y="2965404"/>
                </a:cubicBezTo>
                <a:cubicBezTo>
                  <a:pt x="3513218" y="2968722"/>
                  <a:pt x="3524913" y="2985642"/>
                  <a:pt x="3541335" y="3016164"/>
                </a:cubicBezTo>
                <a:cubicBezTo>
                  <a:pt x="3557757" y="3046686"/>
                  <a:pt x="3565968" y="3066095"/>
                  <a:pt x="3565968" y="3074389"/>
                </a:cubicBezTo>
                <a:cubicBezTo>
                  <a:pt x="3565968" y="3076711"/>
                  <a:pt x="3563480" y="3080526"/>
                  <a:pt x="3558504" y="3085834"/>
                </a:cubicBezTo>
                <a:cubicBezTo>
                  <a:pt x="3518028" y="3129295"/>
                  <a:pt x="3455160" y="3151026"/>
                  <a:pt x="3369897" y="3151026"/>
                </a:cubicBezTo>
                <a:cubicBezTo>
                  <a:pt x="3290937" y="3151026"/>
                  <a:pt x="3227239" y="3127968"/>
                  <a:pt x="3178801" y="3081853"/>
                </a:cubicBezTo>
                <a:cubicBezTo>
                  <a:pt x="3129037" y="3035075"/>
                  <a:pt x="3104155" y="2972537"/>
                  <a:pt x="3104155" y="2894241"/>
                </a:cubicBezTo>
                <a:cubicBezTo>
                  <a:pt x="3104155" y="2817936"/>
                  <a:pt x="3126383" y="2755399"/>
                  <a:pt x="3170839" y="2706630"/>
                </a:cubicBezTo>
                <a:cubicBezTo>
                  <a:pt x="3216622" y="2656202"/>
                  <a:pt x="3277335" y="2630988"/>
                  <a:pt x="3352977" y="2630988"/>
                </a:cubicBezTo>
                <a:close/>
                <a:moveTo>
                  <a:pt x="2838627" y="2630988"/>
                </a:moveTo>
                <a:cubicBezTo>
                  <a:pt x="2902325" y="2630988"/>
                  <a:pt x="2956402" y="2654211"/>
                  <a:pt x="3000859" y="2700658"/>
                </a:cubicBezTo>
                <a:cubicBezTo>
                  <a:pt x="3045315" y="2747105"/>
                  <a:pt x="3067543" y="2802343"/>
                  <a:pt x="3067543" y="2866373"/>
                </a:cubicBezTo>
                <a:cubicBezTo>
                  <a:pt x="3067543" y="2899881"/>
                  <a:pt x="3056761" y="2918958"/>
                  <a:pt x="3035196" y="2923602"/>
                </a:cubicBezTo>
                <a:cubicBezTo>
                  <a:pt x="3031547" y="2924266"/>
                  <a:pt x="2997209" y="2927915"/>
                  <a:pt x="2932184" y="2934551"/>
                </a:cubicBezTo>
                <a:cubicBezTo>
                  <a:pt x="2893036" y="2938864"/>
                  <a:pt x="2834645" y="2944006"/>
                  <a:pt x="2757013" y="2949977"/>
                </a:cubicBezTo>
                <a:cubicBezTo>
                  <a:pt x="2761658" y="2971542"/>
                  <a:pt x="2775757" y="2987964"/>
                  <a:pt x="2799313" y="2999244"/>
                </a:cubicBezTo>
                <a:cubicBezTo>
                  <a:pt x="2818555" y="3008534"/>
                  <a:pt x="2840451" y="3013178"/>
                  <a:pt x="2865002" y="3013178"/>
                </a:cubicBezTo>
                <a:cubicBezTo>
                  <a:pt x="2894529" y="3013178"/>
                  <a:pt x="2924221" y="3005216"/>
                  <a:pt x="2954080" y="2989291"/>
                </a:cubicBezTo>
                <a:cubicBezTo>
                  <a:pt x="2966687" y="2981329"/>
                  <a:pt x="2979294" y="2973367"/>
                  <a:pt x="2991901" y="2965404"/>
                </a:cubicBezTo>
                <a:cubicBezTo>
                  <a:pt x="2998868" y="2968722"/>
                  <a:pt x="3010563" y="2985642"/>
                  <a:pt x="3026985" y="3016164"/>
                </a:cubicBezTo>
                <a:cubicBezTo>
                  <a:pt x="3043407" y="3046686"/>
                  <a:pt x="3051618" y="3066095"/>
                  <a:pt x="3051618" y="3074389"/>
                </a:cubicBezTo>
                <a:cubicBezTo>
                  <a:pt x="3051618" y="3076711"/>
                  <a:pt x="3049130" y="3080526"/>
                  <a:pt x="3044154" y="3085834"/>
                </a:cubicBezTo>
                <a:cubicBezTo>
                  <a:pt x="3003678" y="3129295"/>
                  <a:pt x="2940810" y="3151026"/>
                  <a:pt x="2855547" y="3151026"/>
                </a:cubicBezTo>
                <a:cubicBezTo>
                  <a:pt x="2776587" y="3151026"/>
                  <a:pt x="2712889" y="3127968"/>
                  <a:pt x="2664451" y="3081853"/>
                </a:cubicBezTo>
                <a:cubicBezTo>
                  <a:pt x="2614687" y="3035075"/>
                  <a:pt x="2589805" y="2972537"/>
                  <a:pt x="2589805" y="2894241"/>
                </a:cubicBezTo>
                <a:cubicBezTo>
                  <a:pt x="2589805" y="2817936"/>
                  <a:pt x="2612033" y="2755399"/>
                  <a:pt x="2656489" y="2706630"/>
                </a:cubicBezTo>
                <a:cubicBezTo>
                  <a:pt x="2702272" y="2656202"/>
                  <a:pt x="2762985" y="2630988"/>
                  <a:pt x="2838627" y="2630988"/>
                </a:cubicBezTo>
                <a:close/>
                <a:moveTo>
                  <a:pt x="4130455" y="2451836"/>
                </a:moveTo>
                <a:cubicBezTo>
                  <a:pt x="4156332" y="2451836"/>
                  <a:pt x="4178726" y="2459632"/>
                  <a:pt x="4197637" y="2475225"/>
                </a:cubicBezTo>
                <a:cubicBezTo>
                  <a:pt x="4217875" y="2491813"/>
                  <a:pt x="4227993" y="2512880"/>
                  <a:pt x="4227993" y="2538426"/>
                </a:cubicBezTo>
                <a:cubicBezTo>
                  <a:pt x="4227993" y="2596153"/>
                  <a:pt x="4195481" y="2625016"/>
                  <a:pt x="4130455" y="2625016"/>
                </a:cubicBezTo>
                <a:cubicBezTo>
                  <a:pt x="4102587" y="2625016"/>
                  <a:pt x="4079529" y="2617717"/>
                  <a:pt x="4061282" y="2603120"/>
                </a:cubicBezTo>
                <a:cubicBezTo>
                  <a:pt x="4041376" y="2587195"/>
                  <a:pt x="4031424" y="2565631"/>
                  <a:pt x="4031424" y="2538426"/>
                </a:cubicBezTo>
                <a:cubicBezTo>
                  <a:pt x="4031424" y="2512548"/>
                  <a:pt x="4041708" y="2491316"/>
                  <a:pt x="4062278" y="2474727"/>
                </a:cubicBezTo>
                <a:cubicBezTo>
                  <a:pt x="4081188" y="2459466"/>
                  <a:pt x="4103914" y="2451836"/>
                  <a:pt x="4130455" y="2451836"/>
                </a:cubicBezTo>
                <a:close/>
                <a:moveTo>
                  <a:pt x="1853980" y="2451836"/>
                </a:moveTo>
                <a:cubicBezTo>
                  <a:pt x="1879857" y="2451836"/>
                  <a:pt x="1902251" y="2459632"/>
                  <a:pt x="1921162" y="2475225"/>
                </a:cubicBezTo>
                <a:cubicBezTo>
                  <a:pt x="1941399" y="2491813"/>
                  <a:pt x="1951518" y="2512880"/>
                  <a:pt x="1951518" y="2538426"/>
                </a:cubicBezTo>
                <a:cubicBezTo>
                  <a:pt x="1951518" y="2596153"/>
                  <a:pt x="1919005" y="2625016"/>
                  <a:pt x="1853980" y="2625016"/>
                </a:cubicBezTo>
                <a:cubicBezTo>
                  <a:pt x="1826112" y="2625016"/>
                  <a:pt x="1803054" y="2617717"/>
                  <a:pt x="1784807" y="2603120"/>
                </a:cubicBezTo>
                <a:cubicBezTo>
                  <a:pt x="1764902" y="2587195"/>
                  <a:pt x="1754949" y="2565631"/>
                  <a:pt x="1754949" y="2538426"/>
                </a:cubicBezTo>
                <a:cubicBezTo>
                  <a:pt x="1754949" y="2512548"/>
                  <a:pt x="1765233" y="2491316"/>
                  <a:pt x="1785803" y="2474727"/>
                </a:cubicBezTo>
                <a:cubicBezTo>
                  <a:pt x="1804713" y="2459466"/>
                  <a:pt x="1827439" y="2451836"/>
                  <a:pt x="1853980" y="2451836"/>
                </a:cubicBezTo>
                <a:close/>
                <a:moveTo>
                  <a:pt x="35333" y="2438399"/>
                </a:moveTo>
                <a:cubicBezTo>
                  <a:pt x="59883" y="2438399"/>
                  <a:pt x="96792" y="2439063"/>
                  <a:pt x="146059" y="2440390"/>
                </a:cubicBezTo>
                <a:cubicBezTo>
                  <a:pt x="195325" y="2441717"/>
                  <a:pt x="232234" y="2442381"/>
                  <a:pt x="256785" y="2442381"/>
                </a:cubicBezTo>
                <a:cubicBezTo>
                  <a:pt x="281003" y="2442381"/>
                  <a:pt x="317497" y="2441717"/>
                  <a:pt x="366266" y="2440390"/>
                </a:cubicBezTo>
                <a:cubicBezTo>
                  <a:pt x="415035" y="2439063"/>
                  <a:pt x="451529" y="2438399"/>
                  <a:pt x="475748" y="2438399"/>
                </a:cubicBezTo>
                <a:cubicBezTo>
                  <a:pt x="492999" y="2438399"/>
                  <a:pt x="502952" y="2444869"/>
                  <a:pt x="505607" y="2457808"/>
                </a:cubicBezTo>
                <a:cubicBezTo>
                  <a:pt x="507266" y="2465438"/>
                  <a:pt x="509837" y="2488579"/>
                  <a:pt x="513320" y="2527229"/>
                </a:cubicBezTo>
                <a:cubicBezTo>
                  <a:pt x="516803" y="2565879"/>
                  <a:pt x="518545" y="2589352"/>
                  <a:pt x="518545" y="2597646"/>
                </a:cubicBezTo>
                <a:cubicBezTo>
                  <a:pt x="518545" y="2604613"/>
                  <a:pt x="515228" y="2608096"/>
                  <a:pt x="508593" y="2608096"/>
                </a:cubicBezTo>
                <a:cubicBezTo>
                  <a:pt x="506602" y="2608096"/>
                  <a:pt x="503118" y="2607930"/>
                  <a:pt x="498142" y="2607598"/>
                </a:cubicBezTo>
                <a:cubicBezTo>
                  <a:pt x="409893" y="2600300"/>
                  <a:pt x="330602" y="2596650"/>
                  <a:pt x="260268" y="2596650"/>
                </a:cubicBezTo>
                <a:cubicBezTo>
                  <a:pt x="242685" y="2596650"/>
                  <a:pt x="231903" y="2600797"/>
                  <a:pt x="227921" y="2609091"/>
                </a:cubicBezTo>
                <a:cubicBezTo>
                  <a:pt x="226263" y="2613072"/>
                  <a:pt x="225433" y="2625846"/>
                  <a:pt x="225433" y="2647410"/>
                </a:cubicBezTo>
                <a:cubicBezTo>
                  <a:pt x="225433" y="2669970"/>
                  <a:pt x="228750" y="2684899"/>
                  <a:pt x="235386" y="2692198"/>
                </a:cubicBezTo>
                <a:cubicBezTo>
                  <a:pt x="241026" y="2698502"/>
                  <a:pt x="251808" y="2701653"/>
                  <a:pt x="267733" y="2701653"/>
                </a:cubicBezTo>
                <a:cubicBezTo>
                  <a:pt x="271050" y="2701653"/>
                  <a:pt x="277520" y="2701404"/>
                  <a:pt x="287141" y="2700907"/>
                </a:cubicBezTo>
                <a:cubicBezTo>
                  <a:pt x="296762" y="2700409"/>
                  <a:pt x="304724" y="2700160"/>
                  <a:pt x="311028" y="2700160"/>
                </a:cubicBezTo>
                <a:cubicBezTo>
                  <a:pt x="352830" y="2700160"/>
                  <a:pt x="395129" y="2698999"/>
                  <a:pt x="437927" y="2696677"/>
                </a:cubicBezTo>
                <a:cubicBezTo>
                  <a:pt x="441576" y="2696345"/>
                  <a:pt x="450700" y="2695516"/>
                  <a:pt x="465297" y="2694188"/>
                </a:cubicBezTo>
                <a:cubicBezTo>
                  <a:pt x="476577" y="2692862"/>
                  <a:pt x="485535" y="2692198"/>
                  <a:pt x="492170" y="2692198"/>
                </a:cubicBezTo>
                <a:cubicBezTo>
                  <a:pt x="496151" y="2692198"/>
                  <a:pt x="499137" y="2693152"/>
                  <a:pt x="501128" y="2695060"/>
                </a:cubicBezTo>
                <a:lnTo>
                  <a:pt x="503881" y="2702975"/>
                </a:lnTo>
                <a:lnTo>
                  <a:pt x="503553" y="2704483"/>
                </a:lnTo>
                <a:cubicBezTo>
                  <a:pt x="502434" y="2711388"/>
                  <a:pt x="499635" y="2736488"/>
                  <a:pt x="495156" y="2779783"/>
                </a:cubicBezTo>
                <a:cubicBezTo>
                  <a:pt x="492502" y="2806324"/>
                  <a:pt x="491175" y="2832865"/>
                  <a:pt x="491175" y="2859406"/>
                </a:cubicBezTo>
                <a:cubicBezTo>
                  <a:pt x="491175" y="2866042"/>
                  <a:pt x="486365" y="2869359"/>
                  <a:pt x="476743" y="2869359"/>
                </a:cubicBezTo>
                <a:cubicBezTo>
                  <a:pt x="476743" y="2869359"/>
                  <a:pt x="461814" y="2867701"/>
                  <a:pt x="431955" y="2864383"/>
                </a:cubicBezTo>
                <a:cubicBezTo>
                  <a:pt x="413045" y="2862392"/>
                  <a:pt x="369916" y="2861397"/>
                  <a:pt x="302568" y="2861397"/>
                </a:cubicBezTo>
                <a:lnTo>
                  <a:pt x="249817" y="2861397"/>
                </a:lnTo>
                <a:cubicBezTo>
                  <a:pt x="236215" y="2861397"/>
                  <a:pt x="228253" y="2864715"/>
                  <a:pt x="225931" y="2871350"/>
                </a:cubicBezTo>
                <a:cubicBezTo>
                  <a:pt x="225599" y="2873009"/>
                  <a:pt x="225433" y="2883293"/>
                  <a:pt x="225433" y="2902204"/>
                </a:cubicBezTo>
                <a:cubicBezTo>
                  <a:pt x="225433" y="2927418"/>
                  <a:pt x="227092" y="2943674"/>
                  <a:pt x="230409" y="2950973"/>
                </a:cubicBezTo>
                <a:cubicBezTo>
                  <a:pt x="236049" y="2963580"/>
                  <a:pt x="257282" y="2971045"/>
                  <a:pt x="294108" y="2973367"/>
                </a:cubicBezTo>
                <a:cubicBezTo>
                  <a:pt x="293444" y="2973367"/>
                  <a:pt x="317663" y="2973367"/>
                  <a:pt x="366764" y="2973367"/>
                </a:cubicBezTo>
                <a:cubicBezTo>
                  <a:pt x="384347" y="2973367"/>
                  <a:pt x="410473" y="2971791"/>
                  <a:pt x="445143" y="2968639"/>
                </a:cubicBezTo>
                <a:cubicBezTo>
                  <a:pt x="479812" y="2965488"/>
                  <a:pt x="505772" y="2963912"/>
                  <a:pt x="523024" y="2963912"/>
                </a:cubicBezTo>
                <a:cubicBezTo>
                  <a:pt x="530323" y="2963912"/>
                  <a:pt x="533972" y="2969883"/>
                  <a:pt x="533972" y="2981827"/>
                </a:cubicBezTo>
                <a:cubicBezTo>
                  <a:pt x="533972" y="2996093"/>
                  <a:pt x="531152" y="3022302"/>
                  <a:pt x="525512" y="3060454"/>
                </a:cubicBezTo>
                <a:cubicBezTo>
                  <a:pt x="519540" y="3101925"/>
                  <a:pt x="514232" y="3126641"/>
                  <a:pt x="509588" y="3134603"/>
                </a:cubicBezTo>
                <a:cubicBezTo>
                  <a:pt x="505607" y="3140907"/>
                  <a:pt x="500133" y="3144059"/>
                  <a:pt x="493165" y="3144059"/>
                </a:cubicBezTo>
                <a:cubicBezTo>
                  <a:pt x="490180" y="3144059"/>
                  <a:pt x="485203" y="3143561"/>
                  <a:pt x="478236" y="3142566"/>
                </a:cubicBezTo>
                <a:cubicBezTo>
                  <a:pt x="454018" y="3139248"/>
                  <a:pt x="383352" y="3137589"/>
                  <a:pt x="266239" y="3137589"/>
                </a:cubicBezTo>
                <a:cubicBezTo>
                  <a:pt x="240694" y="3137589"/>
                  <a:pt x="202707" y="3137424"/>
                  <a:pt x="152279" y="3137092"/>
                </a:cubicBezTo>
                <a:cubicBezTo>
                  <a:pt x="101851" y="3136760"/>
                  <a:pt x="64030" y="3136594"/>
                  <a:pt x="38816" y="3136594"/>
                </a:cubicBezTo>
                <a:cubicBezTo>
                  <a:pt x="27869" y="3136594"/>
                  <a:pt x="22394" y="3131784"/>
                  <a:pt x="22394" y="3122162"/>
                </a:cubicBezTo>
                <a:cubicBezTo>
                  <a:pt x="22394" y="3085005"/>
                  <a:pt x="24468" y="3029186"/>
                  <a:pt x="28615" y="2954705"/>
                </a:cubicBezTo>
                <a:cubicBezTo>
                  <a:pt x="32762" y="2880224"/>
                  <a:pt x="34835" y="2824406"/>
                  <a:pt x="34835" y="2787248"/>
                </a:cubicBezTo>
                <a:cubicBezTo>
                  <a:pt x="34835" y="2749427"/>
                  <a:pt x="32845" y="2678927"/>
                  <a:pt x="28863" y="2575749"/>
                </a:cubicBezTo>
                <a:cubicBezTo>
                  <a:pt x="27869" y="2549208"/>
                  <a:pt x="26043" y="2509563"/>
                  <a:pt x="23389" y="2456812"/>
                </a:cubicBezTo>
                <a:lnTo>
                  <a:pt x="22892" y="2449845"/>
                </a:lnTo>
                <a:cubicBezTo>
                  <a:pt x="22229" y="2442215"/>
                  <a:pt x="26375" y="2438399"/>
                  <a:pt x="35333" y="2438399"/>
                </a:cubicBezTo>
                <a:close/>
                <a:moveTo>
                  <a:pt x="1931622" y="1574020"/>
                </a:moveTo>
                <a:cubicBezTo>
                  <a:pt x="1903090" y="1574020"/>
                  <a:pt x="1880032" y="1583143"/>
                  <a:pt x="1862449" y="1601390"/>
                </a:cubicBezTo>
                <a:cubicBezTo>
                  <a:pt x="1844866" y="1619637"/>
                  <a:pt x="1836074" y="1643027"/>
                  <a:pt x="1836074" y="1671558"/>
                </a:cubicBezTo>
                <a:cubicBezTo>
                  <a:pt x="1836074" y="1698431"/>
                  <a:pt x="1845363" y="1721488"/>
                  <a:pt x="1863942" y="1740731"/>
                </a:cubicBezTo>
                <a:cubicBezTo>
                  <a:pt x="1882521" y="1759973"/>
                  <a:pt x="1905081" y="1769594"/>
                  <a:pt x="1931622" y="1769594"/>
                </a:cubicBezTo>
                <a:cubicBezTo>
                  <a:pt x="1959821" y="1769594"/>
                  <a:pt x="1982879" y="1760387"/>
                  <a:pt x="2000794" y="1741975"/>
                </a:cubicBezTo>
                <a:cubicBezTo>
                  <a:pt x="2018709" y="1723562"/>
                  <a:pt x="2027667" y="1700090"/>
                  <a:pt x="2027667" y="1671558"/>
                </a:cubicBezTo>
                <a:cubicBezTo>
                  <a:pt x="2027667" y="1643358"/>
                  <a:pt x="2018792" y="1620052"/>
                  <a:pt x="2001043" y="1601639"/>
                </a:cubicBezTo>
                <a:cubicBezTo>
                  <a:pt x="1983294" y="1583226"/>
                  <a:pt x="1960153" y="1574020"/>
                  <a:pt x="1931622" y="1574020"/>
                </a:cubicBezTo>
                <a:close/>
                <a:moveTo>
                  <a:pt x="667922" y="1573025"/>
                </a:moveTo>
                <a:cubicBezTo>
                  <a:pt x="641713" y="1573025"/>
                  <a:pt x="620148" y="1583309"/>
                  <a:pt x="603228" y="1603878"/>
                </a:cubicBezTo>
                <a:cubicBezTo>
                  <a:pt x="587304" y="1623121"/>
                  <a:pt x="579341" y="1646012"/>
                  <a:pt x="579341" y="1672553"/>
                </a:cubicBezTo>
                <a:cubicBezTo>
                  <a:pt x="579341" y="1699426"/>
                  <a:pt x="587304" y="1722484"/>
                  <a:pt x="603228" y="1741726"/>
                </a:cubicBezTo>
                <a:cubicBezTo>
                  <a:pt x="620148" y="1762295"/>
                  <a:pt x="641713" y="1772580"/>
                  <a:pt x="667922" y="1772580"/>
                </a:cubicBezTo>
                <a:cubicBezTo>
                  <a:pt x="693800" y="1772580"/>
                  <a:pt x="715198" y="1762295"/>
                  <a:pt x="732118" y="1741726"/>
                </a:cubicBezTo>
                <a:cubicBezTo>
                  <a:pt x="747711" y="1722484"/>
                  <a:pt x="755507" y="1699426"/>
                  <a:pt x="755507" y="1672553"/>
                </a:cubicBezTo>
                <a:cubicBezTo>
                  <a:pt x="755507" y="1646344"/>
                  <a:pt x="747379" y="1623204"/>
                  <a:pt x="731123" y="1603132"/>
                </a:cubicBezTo>
                <a:cubicBezTo>
                  <a:pt x="714867" y="1583060"/>
                  <a:pt x="693800" y="1573025"/>
                  <a:pt x="667922" y="1573025"/>
                </a:cubicBezTo>
                <a:close/>
                <a:moveTo>
                  <a:pt x="1423495" y="1443637"/>
                </a:moveTo>
                <a:cubicBezTo>
                  <a:pt x="1432784" y="1443637"/>
                  <a:pt x="1446967" y="1444632"/>
                  <a:pt x="1466044" y="1446623"/>
                </a:cubicBezTo>
                <a:cubicBezTo>
                  <a:pt x="1485119" y="1448614"/>
                  <a:pt x="1499468" y="1449609"/>
                  <a:pt x="1509090" y="1449609"/>
                </a:cubicBezTo>
                <a:cubicBezTo>
                  <a:pt x="1518711" y="1449609"/>
                  <a:pt x="1533142" y="1448779"/>
                  <a:pt x="1552384" y="1447121"/>
                </a:cubicBezTo>
                <a:cubicBezTo>
                  <a:pt x="1571627" y="1445462"/>
                  <a:pt x="1586059" y="1444632"/>
                  <a:pt x="1595679" y="1444632"/>
                </a:cubicBezTo>
                <a:cubicBezTo>
                  <a:pt x="1603642" y="1444632"/>
                  <a:pt x="1607623" y="1447950"/>
                  <a:pt x="1607623" y="1454585"/>
                </a:cubicBezTo>
                <a:cubicBezTo>
                  <a:pt x="1607623" y="1455912"/>
                  <a:pt x="1607291" y="1459064"/>
                  <a:pt x="1606628" y="1464040"/>
                </a:cubicBezTo>
                <a:cubicBezTo>
                  <a:pt x="1599329" y="1528734"/>
                  <a:pt x="1595679" y="1603713"/>
                  <a:pt x="1595679" y="1688976"/>
                </a:cubicBezTo>
                <a:cubicBezTo>
                  <a:pt x="1595679" y="1713194"/>
                  <a:pt x="1596177" y="1749273"/>
                  <a:pt x="1597173" y="1797213"/>
                </a:cubicBezTo>
                <a:cubicBezTo>
                  <a:pt x="1598168" y="1845153"/>
                  <a:pt x="1598665" y="1881066"/>
                  <a:pt x="1598665" y="1904953"/>
                </a:cubicBezTo>
                <a:cubicBezTo>
                  <a:pt x="1598665" y="1911920"/>
                  <a:pt x="1594519" y="1916067"/>
                  <a:pt x="1586224" y="1917394"/>
                </a:cubicBezTo>
                <a:cubicBezTo>
                  <a:pt x="1574944" y="1919385"/>
                  <a:pt x="1549564" y="1920380"/>
                  <a:pt x="1510085" y="1920380"/>
                </a:cubicBezTo>
                <a:cubicBezTo>
                  <a:pt x="1470274" y="1920380"/>
                  <a:pt x="1444728" y="1919385"/>
                  <a:pt x="1433448" y="1917394"/>
                </a:cubicBezTo>
                <a:cubicBezTo>
                  <a:pt x="1426148" y="1916067"/>
                  <a:pt x="1421670" y="1913911"/>
                  <a:pt x="1420011" y="1910925"/>
                </a:cubicBezTo>
                <a:cubicBezTo>
                  <a:pt x="1419347" y="1909598"/>
                  <a:pt x="1419016" y="1904621"/>
                  <a:pt x="1419016" y="1895995"/>
                </a:cubicBezTo>
                <a:cubicBezTo>
                  <a:pt x="1419016" y="1873104"/>
                  <a:pt x="1419514" y="1838683"/>
                  <a:pt x="1420509" y="1792734"/>
                </a:cubicBezTo>
                <a:cubicBezTo>
                  <a:pt x="1421504" y="1746785"/>
                  <a:pt x="1422002" y="1712199"/>
                  <a:pt x="1422002" y="1688976"/>
                </a:cubicBezTo>
                <a:cubicBezTo>
                  <a:pt x="1422002" y="1594755"/>
                  <a:pt x="1418352" y="1519777"/>
                  <a:pt x="1411053" y="1464040"/>
                </a:cubicBezTo>
                <a:cubicBezTo>
                  <a:pt x="1410390" y="1458732"/>
                  <a:pt x="1410058" y="1455249"/>
                  <a:pt x="1410058" y="1453590"/>
                </a:cubicBezTo>
                <a:cubicBezTo>
                  <a:pt x="1410058" y="1446955"/>
                  <a:pt x="1414537" y="1443637"/>
                  <a:pt x="1423495" y="1443637"/>
                </a:cubicBezTo>
                <a:close/>
                <a:moveTo>
                  <a:pt x="1906242" y="1423234"/>
                </a:moveTo>
                <a:cubicBezTo>
                  <a:pt x="1958329" y="1423234"/>
                  <a:pt x="1999467" y="1441481"/>
                  <a:pt x="2029657" y="1477975"/>
                </a:cubicBezTo>
                <a:cubicBezTo>
                  <a:pt x="2030984" y="1479633"/>
                  <a:pt x="2032146" y="1480463"/>
                  <a:pt x="2033141" y="1480463"/>
                </a:cubicBezTo>
                <a:cubicBezTo>
                  <a:pt x="2036127" y="1480463"/>
                  <a:pt x="2039527" y="1472417"/>
                  <a:pt x="2043343" y="1456327"/>
                </a:cubicBezTo>
                <a:cubicBezTo>
                  <a:pt x="2047158" y="1440237"/>
                  <a:pt x="2051720" y="1432191"/>
                  <a:pt x="2057028" y="1432191"/>
                </a:cubicBezTo>
                <a:cubicBezTo>
                  <a:pt x="2069303" y="1432191"/>
                  <a:pt x="2092692" y="1435675"/>
                  <a:pt x="2127196" y="1442642"/>
                </a:cubicBezTo>
                <a:cubicBezTo>
                  <a:pt x="2160040" y="1449277"/>
                  <a:pt x="2183595" y="1454917"/>
                  <a:pt x="2197861" y="1459562"/>
                </a:cubicBezTo>
                <a:cubicBezTo>
                  <a:pt x="2202838" y="1461552"/>
                  <a:pt x="2205326" y="1464206"/>
                  <a:pt x="2205326" y="1467524"/>
                </a:cubicBezTo>
                <a:cubicBezTo>
                  <a:pt x="2205326" y="1468851"/>
                  <a:pt x="2204828" y="1472335"/>
                  <a:pt x="2203833" y="1477975"/>
                </a:cubicBezTo>
                <a:cubicBezTo>
                  <a:pt x="2193216" y="1538024"/>
                  <a:pt x="2187908" y="1601556"/>
                  <a:pt x="2187908" y="1668572"/>
                </a:cubicBezTo>
                <a:cubicBezTo>
                  <a:pt x="2187908" y="1694118"/>
                  <a:pt x="2189401" y="1732105"/>
                  <a:pt x="2192387" y="1782533"/>
                </a:cubicBezTo>
                <a:cubicBezTo>
                  <a:pt x="2195373" y="1832960"/>
                  <a:pt x="2196866" y="1870781"/>
                  <a:pt x="2196866" y="1895995"/>
                </a:cubicBezTo>
                <a:cubicBezTo>
                  <a:pt x="2196866" y="1909266"/>
                  <a:pt x="2191060" y="1916399"/>
                  <a:pt x="2179448" y="1917394"/>
                </a:cubicBezTo>
                <a:cubicBezTo>
                  <a:pt x="2138310" y="1920380"/>
                  <a:pt x="2091199" y="1921873"/>
                  <a:pt x="2038117" y="1921873"/>
                </a:cubicBezTo>
                <a:cubicBezTo>
                  <a:pt x="2031814" y="1921873"/>
                  <a:pt x="2027584" y="1912335"/>
                  <a:pt x="2025427" y="1893258"/>
                </a:cubicBezTo>
                <a:cubicBezTo>
                  <a:pt x="2023271" y="1874182"/>
                  <a:pt x="2020700" y="1864478"/>
                  <a:pt x="2017714" y="1864146"/>
                </a:cubicBezTo>
                <a:cubicBezTo>
                  <a:pt x="2015060" y="1865473"/>
                  <a:pt x="2011576" y="1868293"/>
                  <a:pt x="2007263" y="1872606"/>
                </a:cubicBezTo>
                <a:cubicBezTo>
                  <a:pt x="1970106" y="1910095"/>
                  <a:pt x="1930294" y="1928840"/>
                  <a:pt x="1887829" y="1928840"/>
                </a:cubicBezTo>
                <a:cubicBezTo>
                  <a:pt x="1823135" y="1928840"/>
                  <a:pt x="1769555" y="1903294"/>
                  <a:pt x="1727090" y="1852203"/>
                </a:cubicBezTo>
                <a:cubicBezTo>
                  <a:pt x="1686947" y="1804429"/>
                  <a:pt x="1666875" y="1747366"/>
                  <a:pt x="1666875" y="1681013"/>
                </a:cubicBezTo>
                <a:cubicBezTo>
                  <a:pt x="1666875" y="1604376"/>
                  <a:pt x="1687610" y="1542668"/>
                  <a:pt x="1729080" y="1495890"/>
                </a:cubicBezTo>
                <a:cubicBezTo>
                  <a:pt x="1772210" y="1447452"/>
                  <a:pt x="1831263" y="1423234"/>
                  <a:pt x="1906242" y="1423234"/>
                </a:cubicBezTo>
                <a:close/>
                <a:moveTo>
                  <a:pt x="666927" y="1419253"/>
                </a:moveTo>
                <a:cubicBezTo>
                  <a:pt x="741905" y="1419253"/>
                  <a:pt x="802618" y="1442725"/>
                  <a:pt x="849064" y="1489669"/>
                </a:cubicBezTo>
                <a:cubicBezTo>
                  <a:pt x="895511" y="1536614"/>
                  <a:pt x="918735" y="1597575"/>
                  <a:pt x="918735" y="1672553"/>
                </a:cubicBezTo>
                <a:cubicBezTo>
                  <a:pt x="918735" y="1748195"/>
                  <a:pt x="895594" y="1809571"/>
                  <a:pt x="849314" y="1856682"/>
                </a:cubicBezTo>
                <a:cubicBezTo>
                  <a:pt x="803032" y="1903792"/>
                  <a:pt x="742237" y="1927347"/>
                  <a:pt x="666927" y="1927347"/>
                </a:cubicBezTo>
                <a:cubicBezTo>
                  <a:pt x="593939" y="1927347"/>
                  <a:pt x="533890" y="1904124"/>
                  <a:pt x="486780" y="1857677"/>
                </a:cubicBezTo>
                <a:cubicBezTo>
                  <a:pt x="439670" y="1811230"/>
                  <a:pt x="416115" y="1751513"/>
                  <a:pt x="416115" y="1678525"/>
                </a:cubicBezTo>
                <a:cubicBezTo>
                  <a:pt x="416115" y="1601556"/>
                  <a:pt x="438674" y="1539102"/>
                  <a:pt x="483794" y="1491162"/>
                </a:cubicBezTo>
                <a:cubicBezTo>
                  <a:pt x="528914" y="1443222"/>
                  <a:pt x="589958" y="1419253"/>
                  <a:pt x="666927" y="1419253"/>
                </a:cubicBezTo>
                <a:close/>
                <a:moveTo>
                  <a:pt x="1210848" y="1414774"/>
                </a:moveTo>
                <a:cubicBezTo>
                  <a:pt x="1260280" y="1414774"/>
                  <a:pt x="1303741" y="1425390"/>
                  <a:pt x="1341230" y="1446623"/>
                </a:cubicBezTo>
                <a:cubicBezTo>
                  <a:pt x="1349856" y="1451268"/>
                  <a:pt x="1354169" y="1455746"/>
                  <a:pt x="1354169" y="1460059"/>
                </a:cubicBezTo>
                <a:cubicBezTo>
                  <a:pt x="1354169" y="1464372"/>
                  <a:pt x="1349193" y="1483946"/>
                  <a:pt x="1339239" y="1518781"/>
                </a:cubicBezTo>
                <a:cubicBezTo>
                  <a:pt x="1329950" y="1552289"/>
                  <a:pt x="1323895" y="1572527"/>
                  <a:pt x="1321076" y="1579494"/>
                </a:cubicBezTo>
                <a:cubicBezTo>
                  <a:pt x="1318256" y="1586461"/>
                  <a:pt x="1315353" y="1589944"/>
                  <a:pt x="1312367" y="1589944"/>
                </a:cubicBezTo>
                <a:cubicBezTo>
                  <a:pt x="1312035" y="1589944"/>
                  <a:pt x="1301999" y="1587290"/>
                  <a:pt x="1282259" y="1581982"/>
                </a:cubicBezTo>
                <a:cubicBezTo>
                  <a:pt x="1262519" y="1576674"/>
                  <a:pt x="1246511" y="1574020"/>
                  <a:pt x="1234236" y="1574020"/>
                </a:cubicBezTo>
                <a:cubicBezTo>
                  <a:pt x="1204710" y="1574020"/>
                  <a:pt x="1181154" y="1582894"/>
                  <a:pt x="1163571" y="1600644"/>
                </a:cubicBezTo>
                <a:cubicBezTo>
                  <a:pt x="1145988" y="1618393"/>
                  <a:pt x="1137196" y="1642031"/>
                  <a:pt x="1137196" y="1671558"/>
                </a:cubicBezTo>
                <a:cubicBezTo>
                  <a:pt x="1137196" y="1702080"/>
                  <a:pt x="1146817" y="1726050"/>
                  <a:pt x="1166059" y="1743468"/>
                </a:cubicBezTo>
                <a:cubicBezTo>
                  <a:pt x="1185302" y="1760885"/>
                  <a:pt x="1210349" y="1769594"/>
                  <a:pt x="1241203" y="1769594"/>
                </a:cubicBezTo>
                <a:cubicBezTo>
                  <a:pt x="1255801" y="1769594"/>
                  <a:pt x="1272224" y="1765862"/>
                  <a:pt x="1290470" y="1758397"/>
                </a:cubicBezTo>
                <a:cubicBezTo>
                  <a:pt x="1308718" y="1750932"/>
                  <a:pt x="1317343" y="1747200"/>
                  <a:pt x="1316348" y="1747200"/>
                </a:cubicBezTo>
                <a:cubicBezTo>
                  <a:pt x="1321988" y="1747200"/>
                  <a:pt x="1329287" y="1768267"/>
                  <a:pt x="1338244" y="1810401"/>
                </a:cubicBezTo>
                <a:cubicBezTo>
                  <a:pt x="1345875" y="1848885"/>
                  <a:pt x="1349690" y="1874431"/>
                  <a:pt x="1349690" y="1887038"/>
                </a:cubicBezTo>
                <a:cubicBezTo>
                  <a:pt x="1349690" y="1899645"/>
                  <a:pt x="1329120" y="1910427"/>
                  <a:pt x="1287982" y="1919385"/>
                </a:cubicBezTo>
                <a:cubicBezTo>
                  <a:pt x="1256133" y="1926352"/>
                  <a:pt x="1230421" y="1929835"/>
                  <a:pt x="1210848" y="1929835"/>
                </a:cubicBezTo>
                <a:cubicBezTo>
                  <a:pt x="1137859" y="1929835"/>
                  <a:pt x="1077644" y="1905285"/>
                  <a:pt x="1030203" y="1856184"/>
                </a:cubicBezTo>
                <a:cubicBezTo>
                  <a:pt x="982760" y="1807083"/>
                  <a:pt x="959039" y="1745873"/>
                  <a:pt x="959039" y="1672553"/>
                </a:cubicBezTo>
                <a:cubicBezTo>
                  <a:pt x="959039" y="1599897"/>
                  <a:pt x="982843" y="1538770"/>
                  <a:pt x="1030451" y="1489172"/>
                </a:cubicBezTo>
                <a:cubicBezTo>
                  <a:pt x="1078059" y="1439573"/>
                  <a:pt x="1138191" y="1414774"/>
                  <a:pt x="1210848" y="1414774"/>
                </a:cubicBezTo>
                <a:close/>
                <a:moveTo>
                  <a:pt x="1511080" y="1232636"/>
                </a:moveTo>
                <a:cubicBezTo>
                  <a:pt x="1536957" y="1232636"/>
                  <a:pt x="1559352" y="1240432"/>
                  <a:pt x="1578262" y="1256025"/>
                </a:cubicBezTo>
                <a:cubicBezTo>
                  <a:pt x="1598500" y="1272613"/>
                  <a:pt x="1608619" y="1293680"/>
                  <a:pt x="1608619" y="1319226"/>
                </a:cubicBezTo>
                <a:cubicBezTo>
                  <a:pt x="1608619" y="1376953"/>
                  <a:pt x="1576105" y="1405816"/>
                  <a:pt x="1511080" y="1405816"/>
                </a:cubicBezTo>
                <a:cubicBezTo>
                  <a:pt x="1483212" y="1405816"/>
                  <a:pt x="1460154" y="1398517"/>
                  <a:pt x="1441908" y="1383920"/>
                </a:cubicBezTo>
                <a:cubicBezTo>
                  <a:pt x="1422002" y="1367995"/>
                  <a:pt x="1412049" y="1346431"/>
                  <a:pt x="1412049" y="1319226"/>
                </a:cubicBezTo>
                <a:cubicBezTo>
                  <a:pt x="1412049" y="1293349"/>
                  <a:pt x="1422333" y="1272116"/>
                  <a:pt x="1442903" y="1255528"/>
                </a:cubicBezTo>
                <a:cubicBezTo>
                  <a:pt x="1461814" y="1240267"/>
                  <a:pt x="1484539" y="1232636"/>
                  <a:pt x="1511080" y="1232636"/>
                </a:cubicBezTo>
                <a:close/>
                <a:moveTo>
                  <a:pt x="2293325" y="1218204"/>
                </a:moveTo>
                <a:lnTo>
                  <a:pt x="2470984" y="1218204"/>
                </a:lnTo>
                <a:cubicBezTo>
                  <a:pt x="2479278" y="1218204"/>
                  <a:pt x="2483093" y="1221688"/>
                  <a:pt x="2482430" y="1228655"/>
                </a:cubicBezTo>
                <a:lnTo>
                  <a:pt x="2481932" y="1237612"/>
                </a:lnTo>
                <a:cubicBezTo>
                  <a:pt x="2473306" y="1380934"/>
                  <a:pt x="2468993" y="1507667"/>
                  <a:pt x="2468993" y="1617813"/>
                </a:cubicBezTo>
                <a:cubicBezTo>
                  <a:pt x="2468993" y="1708384"/>
                  <a:pt x="2469325" y="1777888"/>
                  <a:pt x="2469989" y="1826325"/>
                </a:cubicBezTo>
                <a:cubicBezTo>
                  <a:pt x="2469989" y="1833956"/>
                  <a:pt x="2470486" y="1847060"/>
                  <a:pt x="2471482" y="1865639"/>
                </a:cubicBezTo>
                <a:cubicBezTo>
                  <a:pt x="2472477" y="1882559"/>
                  <a:pt x="2472975" y="1895664"/>
                  <a:pt x="2472975" y="1904953"/>
                </a:cubicBezTo>
                <a:cubicBezTo>
                  <a:pt x="2472975" y="1911920"/>
                  <a:pt x="2468828" y="1916067"/>
                  <a:pt x="2460533" y="1917394"/>
                </a:cubicBezTo>
                <a:cubicBezTo>
                  <a:pt x="2445604" y="1920048"/>
                  <a:pt x="2418731" y="1921375"/>
                  <a:pt x="2379915" y="1921375"/>
                </a:cubicBezTo>
                <a:cubicBezTo>
                  <a:pt x="2340103" y="1921375"/>
                  <a:pt x="2314724" y="1920048"/>
                  <a:pt x="2303775" y="1917394"/>
                </a:cubicBezTo>
                <a:cubicBezTo>
                  <a:pt x="2296477" y="1915735"/>
                  <a:pt x="2292330" y="1911256"/>
                  <a:pt x="2291334" y="1903958"/>
                </a:cubicBezTo>
                <a:cubicBezTo>
                  <a:pt x="2291334" y="1902962"/>
                  <a:pt x="2291334" y="1895829"/>
                  <a:pt x="2291334" y="1882559"/>
                </a:cubicBezTo>
                <a:cubicBezTo>
                  <a:pt x="2291334" y="1853032"/>
                  <a:pt x="2291666" y="1808825"/>
                  <a:pt x="2292330" y="1749937"/>
                </a:cubicBezTo>
                <a:cubicBezTo>
                  <a:pt x="2292993" y="1691049"/>
                  <a:pt x="2293325" y="1647008"/>
                  <a:pt x="2293325" y="1617813"/>
                </a:cubicBezTo>
                <a:cubicBezTo>
                  <a:pt x="2293325" y="1478472"/>
                  <a:pt x="2293491" y="1414940"/>
                  <a:pt x="2293823" y="1427215"/>
                </a:cubicBezTo>
                <a:cubicBezTo>
                  <a:pt x="2292827" y="1353895"/>
                  <a:pt x="2288680" y="1290694"/>
                  <a:pt x="2281381" y="1237612"/>
                </a:cubicBezTo>
                <a:cubicBezTo>
                  <a:pt x="2280718" y="1233963"/>
                  <a:pt x="2280386" y="1231143"/>
                  <a:pt x="2280386" y="1229153"/>
                </a:cubicBezTo>
                <a:cubicBezTo>
                  <a:pt x="2280386" y="1221854"/>
                  <a:pt x="2284699" y="1218204"/>
                  <a:pt x="2293325" y="1218204"/>
                </a:cubicBezTo>
                <a:close/>
                <a:moveTo>
                  <a:pt x="284653" y="1198299"/>
                </a:moveTo>
                <a:cubicBezTo>
                  <a:pt x="289629" y="1198299"/>
                  <a:pt x="293610" y="1202280"/>
                  <a:pt x="296596" y="1210242"/>
                </a:cubicBezTo>
                <a:cubicBezTo>
                  <a:pt x="305222" y="1234461"/>
                  <a:pt x="325294" y="1278253"/>
                  <a:pt x="356811" y="1341620"/>
                </a:cubicBezTo>
                <a:cubicBezTo>
                  <a:pt x="357806" y="1343611"/>
                  <a:pt x="358304" y="1345269"/>
                  <a:pt x="358304" y="1346596"/>
                </a:cubicBezTo>
                <a:cubicBezTo>
                  <a:pt x="358304" y="1352236"/>
                  <a:pt x="355318" y="1355056"/>
                  <a:pt x="349346" y="1355056"/>
                </a:cubicBezTo>
                <a:cubicBezTo>
                  <a:pt x="346692" y="1355056"/>
                  <a:pt x="342214" y="1354559"/>
                  <a:pt x="335910" y="1353564"/>
                </a:cubicBezTo>
                <a:cubicBezTo>
                  <a:pt x="329606" y="1352568"/>
                  <a:pt x="324796" y="1352071"/>
                  <a:pt x="321478" y="1352071"/>
                </a:cubicBezTo>
                <a:cubicBezTo>
                  <a:pt x="297592" y="1352071"/>
                  <a:pt x="276690" y="1357545"/>
                  <a:pt x="258775" y="1368493"/>
                </a:cubicBezTo>
                <a:cubicBezTo>
                  <a:pt x="237210" y="1381100"/>
                  <a:pt x="226428" y="1398683"/>
                  <a:pt x="226428" y="1421243"/>
                </a:cubicBezTo>
                <a:cubicBezTo>
                  <a:pt x="226428" y="1441481"/>
                  <a:pt x="238371" y="1466363"/>
                  <a:pt x="262258" y="1495890"/>
                </a:cubicBezTo>
                <a:cubicBezTo>
                  <a:pt x="304392" y="1548972"/>
                  <a:pt x="326455" y="1576840"/>
                  <a:pt x="328445" y="1579494"/>
                </a:cubicBezTo>
                <a:cubicBezTo>
                  <a:pt x="352000" y="1615988"/>
                  <a:pt x="363778" y="1652316"/>
                  <a:pt x="363778" y="1688478"/>
                </a:cubicBezTo>
                <a:cubicBezTo>
                  <a:pt x="363778" y="1755826"/>
                  <a:pt x="335412" y="1813552"/>
                  <a:pt x="278681" y="1861658"/>
                </a:cubicBezTo>
                <a:cubicBezTo>
                  <a:pt x="228917" y="1904124"/>
                  <a:pt x="168370" y="1931162"/>
                  <a:pt x="97040" y="1942774"/>
                </a:cubicBezTo>
                <a:cubicBezTo>
                  <a:pt x="94387" y="1943106"/>
                  <a:pt x="92230" y="1943272"/>
                  <a:pt x="90571" y="1943272"/>
                </a:cubicBezTo>
                <a:cubicBezTo>
                  <a:pt x="82941" y="1943272"/>
                  <a:pt x="66021" y="1919965"/>
                  <a:pt x="39812" y="1873353"/>
                </a:cubicBezTo>
                <a:cubicBezTo>
                  <a:pt x="13602" y="1826740"/>
                  <a:pt x="498" y="1798291"/>
                  <a:pt x="498" y="1788007"/>
                </a:cubicBezTo>
                <a:cubicBezTo>
                  <a:pt x="498" y="1784357"/>
                  <a:pt x="2986" y="1782035"/>
                  <a:pt x="7962" y="1781040"/>
                </a:cubicBezTo>
                <a:cubicBezTo>
                  <a:pt x="56069" y="1770092"/>
                  <a:pt x="87917" y="1760802"/>
                  <a:pt x="103510" y="1753172"/>
                </a:cubicBezTo>
                <a:cubicBezTo>
                  <a:pt x="138014" y="1735920"/>
                  <a:pt x="155265" y="1710374"/>
                  <a:pt x="155265" y="1676534"/>
                </a:cubicBezTo>
                <a:cubicBezTo>
                  <a:pt x="155265" y="1654970"/>
                  <a:pt x="143985" y="1630917"/>
                  <a:pt x="121425" y="1604376"/>
                </a:cubicBezTo>
                <a:cubicBezTo>
                  <a:pt x="82277" y="1559256"/>
                  <a:pt x="61045" y="1534208"/>
                  <a:pt x="57727" y="1529232"/>
                </a:cubicBezTo>
                <a:cubicBezTo>
                  <a:pt x="34835" y="1494729"/>
                  <a:pt x="23389" y="1456576"/>
                  <a:pt x="23389" y="1414774"/>
                </a:cubicBezTo>
                <a:cubicBezTo>
                  <a:pt x="23389" y="1354061"/>
                  <a:pt x="51423" y="1303633"/>
                  <a:pt x="107491" y="1263490"/>
                </a:cubicBezTo>
                <a:cubicBezTo>
                  <a:pt x="153274" y="1230314"/>
                  <a:pt x="209508" y="1208749"/>
                  <a:pt x="276193" y="1198796"/>
                </a:cubicBezTo>
                <a:cubicBezTo>
                  <a:pt x="279842" y="1198464"/>
                  <a:pt x="282662" y="1198299"/>
                  <a:pt x="284653" y="1198299"/>
                </a:cubicBezTo>
                <a:close/>
                <a:moveTo>
                  <a:pt x="3781750" y="356811"/>
                </a:moveTo>
                <a:cubicBezTo>
                  <a:pt x="3755209" y="356811"/>
                  <a:pt x="3733977" y="367261"/>
                  <a:pt x="3718052" y="388162"/>
                </a:cubicBezTo>
                <a:cubicBezTo>
                  <a:pt x="3704118" y="407073"/>
                  <a:pt x="3697151" y="430296"/>
                  <a:pt x="3697151" y="457832"/>
                </a:cubicBezTo>
                <a:cubicBezTo>
                  <a:pt x="3697151" y="486032"/>
                  <a:pt x="3704450" y="509421"/>
                  <a:pt x="3719047" y="528000"/>
                </a:cubicBezTo>
                <a:cubicBezTo>
                  <a:pt x="3734640" y="548238"/>
                  <a:pt x="3756205" y="558356"/>
                  <a:pt x="3783741" y="558356"/>
                </a:cubicBezTo>
                <a:cubicBezTo>
                  <a:pt x="3842131" y="558356"/>
                  <a:pt x="3871326" y="524848"/>
                  <a:pt x="3871326" y="457832"/>
                </a:cubicBezTo>
                <a:cubicBezTo>
                  <a:pt x="3871326" y="431291"/>
                  <a:pt x="3863198" y="408068"/>
                  <a:pt x="3846942" y="388162"/>
                </a:cubicBezTo>
                <a:cubicBezTo>
                  <a:pt x="3829358" y="367261"/>
                  <a:pt x="3807628" y="356811"/>
                  <a:pt x="3781750" y="356811"/>
                </a:cubicBezTo>
                <a:close/>
                <a:moveTo>
                  <a:pt x="2944397" y="353825"/>
                </a:moveTo>
                <a:cubicBezTo>
                  <a:pt x="2918188" y="353825"/>
                  <a:pt x="2896623" y="364109"/>
                  <a:pt x="2879703" y="384679"/>
                </a:cubicBezTo>
                <a:cubicBezTo>
                  <a:pt x="2863779" y="403921"/>
                  <a:pt x="2855816" y="426812"/>
                  <a:pt x="2855816" y="453353"/>
                </a:cubicBezTo>
                <a:cubicBezTo>
                  <a:pt x="2855816" y="480226"/>
                  <a:pt x="2863779" y="503284"/>
                  <a:pt x="2879703" y="522526"/>
                </a:cubicBezTo>
                <a:cubicBezTo>
                  <a:pt x="2896623" y="543095"/>
                  <a:pt x="2918188" y="553380"/>
                  <a:pt x="2944397" y="553380"/>
                </a:cubicBezTo>
                <a:cubicBezTo>
                  <a:pt x="2970274" y="553380"/>
                  <a:pt x="2991673" y="543095"/>
                  <a:pt x="3008593" y="522526"/>
                </a:cubicBezTo>
                <a:cubicBezTo>
                  <a:pt x="3024186" y="503284"/>
                  <a:pt x="3031982" y="480226"/>
                  <a:pt x="3031982" y="453353"/>
                </a:cubicBezTo>
                <a:cubicBezTo>
                  <a:pt x="3031982" y="427144"/>
                  <a:pt x="3023854" y="404004"/>
                  <a:pt x="3007598" y="383932"/>
                </a:cubicBezTo>
                <a:cubicBezTo>
                  <a:pt x="2991341" y="363860"/>
                  <a:pt x="2970274" y="353825"/>
                  <a:pt x="2944397" y="353825"/>
                </a:cubicBezTo>
                <a:close/>
                <a:moveTo>
                  <a:pt x="1010823" y="353825"/>
                </a:moveTo>
                <a:cubicBezTo>
                  <a:pt x="984613" y="353825"/>
                  <a:pt x="963048" y="364109"/>
                  <a:pt x="946129" y="384679"/>
                </a:cubicBezTo>
                <a:cubicBezTo>
                  <a:pt x="930204" y="403921"/>
                  <a:pt x="922242" y="426812"/>
                  <a:pt x="922242" y="453353"/>
                </a:cubicBezTo>
                <a:cubicBezTo>
                  <a:pt x="922242" y="480226"/>
                  <a:pt x="930204" y="503284"/>
                  <a:pt x="946129" y="522526"/>
                </a:cubicBezTo>
                <a:cubicBezTo>
                  <a:pt x="963048" y="543095"/>
                  <a:pt x="984613" y="553380"/>
                  <a:pt x="1010823" y="553380"/>
                </a:cubicBezTo>
                <a:cubicBezTo>
                  <a:pt x="1036699" y="553380"/>
                  <a:pt x="1058098" y="543095"/>
                  <a:pt x="1075018" y="522526"/>
                </a:cubicBezTo>
                <a:cubicBezTo>
                  <a:pt x="1090611" y="503284"/>
                  <a:pt x="1098407" y="480226"/>
                  <a:pt x="1098407" y="453353"/>
                </a:cubicBezTo>
                <a:cubicBezTo>
                  <a:pt x="1098407" y="427144"/>
                  <a:pt x="1090279" y="404004"/>
                  <a:pt x="1074023" y="383932"/>
                </a:cubicBezTo>
                <a:cubicBezTo>
                  <a:pt x="1057767" y="363860"/>
                  <a:pt x="1036699" y="353825"/>
                  <a:pt x="1010823" y="353825"/>
                </a:cubicBezTo>
                <a:close/>
                <a:moveTo>
                  <a:pt x="5771968" y="319985"/>
                </a:moveTo>
                <a:cubicBezTo>
                  <a:pt x="5751067" y="319985"/>
                  <a:pt x="5733815" y="328776"/>
                  <a:pt x="5720213" y="346360"/>
                </a:cubicBezTo>
                <a:cubicBezTo>
                  <a:pt x="5707607" y="362616"/>
                  <a:pt x="5701303" y="381693"/>
                  <a:pt x="5701303" y="403589"/>
                </a:cubicBezTo>
                <a:cubicBezTo>
                  <a:pt x="5701303" y="412547"/>
                  <a:pt x="5705947" y="417025"/>
                  <a:pt x="5715237" y="417025"/>
                </a:cubicBezTo>
                <a:cubicBezTo>
                  <a:pt x="5739787" y="417025"/>
                  <a:pt x="5777940" y="413210"/>
                  <a:pt x="5829695" y="405579"/>
                </a:cubicBezTo>
                <a:cubicBezTo>
                  <a:pt x="5840643" y="403921"/>
                  <a:pt x="5846117" y="401266"/>
                  <a:pt x="5846117" y="397617"/>
                </a:cubicBezTo>
                <a:cubicBezTo>
                  <a:pt x="5846117" y="377048"/>
                  <a:pt x="5838818" y="358967"/>
                  <a:pt x="5824221" y="343374"/>
                </a:cubicBezTo>
                <a:cubicBezTo>
                  <a:pt x="5809624" y="327781"/>
                  <a:pt x="5792206" y="319985"/>
                  <a:pt x="5771968" y="319985"/>
                </a:cubicBezTo>
                <a:close/>
                <a:moveTo>
                  <a:pt x="4714694" y="319985"/>
                </a:moveTo>
                <a:cubicBezTo>
                  <a:pt x="4693793" y="319985"/>
                  <a:pt x="4676541" y="328776"/>
                  <a:pt x="4662939" y="346360"/>
                </a:cubicBezTo>
                <a:cubicBezTo>
                  <a:pt x="4650332" y="362616"/>
                  <a:pt x="4644028" y="381693"/>
                  <a:pt x="4644028" y="403589"/>
                </a:cubicBezTo>
                <a:cubicBezTo>
                  <a:pt x="4644028" y="412547"/>
                  <a:pt x="4648673" y="417025"/>
                  <a:pt x="4657962" y="417025"/>
                </a:cubicBezTo>
                <a:cubicBezTo>
                  <a:pt x="4682513" y="417025"/>
                  <a:pt x="4720665" y="413210"/>
                  <a:pt x="4772420" y="405579"/>
                </a:cubicBezTo>
                <a:cubicBezTo>
                  <a:pt x="4783368" y="403921"/>
                  <a:pt x="4788842" y="401266"/>
                  <a:pt x="4788842" y="397617"/>
                </a:cubicBezTo>
                <a:cubicBezTo>
                  <a:pt x="4788842" y="377048"/>
                  <a:pt x="4781544" y="358967"/>
                  <a:pt x="4766946" y="343374"/>
                </a:cubicBezTo>
                <a:cubicBezTo>
                  <a:pt x="4752349" y="327781"/>
                  <a:pt x="4734931" y="319985"/>
                  <a:pt x="4714694" y="319985"/>
                </a:cubicBezTo>
                <a:close/>
                <a:moveTo>
                  <a:pt x="1673430" y="227174"/>
                </a:moveTo>
                <a:cubicBezTo>
                  <a:pt x="1674260" y="227340"/>
                  <a:pt x="1674840" y="227423"/>
                  <a:pt x="1675172" y="227423"/>
                </a:cubicBezTo>
                <a:lnTo>
                  <a:pt x="1672684" y="227423"/>
                </a:lnTo>
                <a:cubicBezTo>
                  <a:pt x="1672352" y="227091"/>
                  <a:pt x="1672601" y="227008"/>
                  <a:pt x="1673430" y="227174"/>
                </a:cubicBezTo>
                <a:close/>
                <a:moveTo>
                  <a:pt x="5022023" y="224437"/>
                </a:moveTo>
                <a:cubicBezTo>
                  <a:pt x="5038943" y="224437"/>
                  <a:pt x="5064406" y="224935"/>
                  <a:pt x="5098412" y="225930"/>
                </a:cubicBezTo>
                <a:cubicBezTo>
                  <a:pt x="5132417" y="226925"/>
                  <a:pt x="5157880" y="227423"/>
                  <a:pt x="5174800" y="227423"/>
                </a:cubicBezTo>
                <a:cubicBezTo>
                  <a:pt x="5182430" y="227423"/>
                  <a:pt x="5186246" y="232565"/>
                  <a:pt x="5186246" y="242850"/>
                </a:cubicBezTo>
                <a:cubicBezTo>
                  <a:pt x="5186246" y="252139"/>
                  <a:pt x="5185583" y="266156"/>
                  <a:pt x="5184255" y="284901"/>
                </a:cubicBezTo>
                <a:cubicBezTo>
                  <a:pt x="5182928" y="303646"/>
                  <a:pt x="5182265" y="317828"/>
                  <a:pt x="5182265" y="327450"/>
                </a:cubicBezTo>
                <a:cubicBezTo>
                  <a:pt x="5182265" y="361953"/>
                  <a:pt x="5183260" y="390153"/>
                  <a:pt x="5185251" y="412049"/>
                </a:cubicBezTo>
                <a:cubicBezTo>
                  <a:pt x="5186246" y="423329"/>
                  <a:pt x="5195867" y="444562"/>
                  <a:pt x="5214114" y="475747"/>
                </a:cubicBezTo>
                <a:cubicBezTo>
                  <a:pt x="5233024" y="508592"/>
                  <a:pt x="5246793" y="525014"/>
                  <a:pt x="5255418" y="525014"/>
                </a:cubicBezTo>
                <a:cubicBezTo>
                  <a:pt x="5263713" y="525014"/>
                  <a:pt x="5276983" y="508924"/>
                  <a:pt x="5295230" y="476743"/>
                </a:cubicBezTo>
                <a:cubicBezTo>
                  <a:pt x="5312813" y="446552"/>
                  <a:pt x="5322268" y="425983"/>
                  <a:pt x="5323596" y="415035"/>
                </a:cubicBezTo>
                <a:cubicBezTo>
                  <a:pt x="5326250" y="391480"/>
                  <a:pt x="5327577" y="362948"/>
                  <a:pt x="5327577" y="329440"/>
                </a:cubicBezTo>
                <a:cubicBezTo>
                  <a:pt x="5327577" y="319819"/>
                  <a:pt x="5326582" y="305304"/>
                  <a:pt x="5324591" y="285896"/>
                </a:cubicBezTo>
                <a:cubicBezTo>
                  <a:pt x="5322600" y="266488"/>
                  <a:pt x="5321605" y="252139"/>
                  <a:pt x="5321605" y="242850"/>
                </a:cubicBezTo>
                <a:cubicBezTo>
                  <a:pt x="5321605" y="232565"/>
                  <a:pt x="5325089" y="227423"/>
                  <a:pt x="5332056" y="227423"/>
                </a:cubicBezTo>
                <a:cubicBezTo>
                  <a:pt x="5340018" y="227423"/>
                  <a:pt x="5351878" y="227589"/>
                  <a:pt x="5367637" y="227921"/>
                </a:cubicBezTo>
                <a:cubicBezTo>
                  <a:pt x="5383396" y="228252"/>
                  <a:pt x="5395256" y="228418"/>
                  <a:pt x="5403219" y="228418"/>
                </a:cubicBezTo>
                <a:cubicBezTo>
                  <a:pt x="5411181" y="228418"/>
                  <a:pt x="5423208" y="227755"/>
                  <a:pt x="5439298" y="226428"/>
                </a:cubicBezTo>
                <a:cubicBezTo>
                  <a:pt x="5455388" y="225101"/>
                  <a:pt x="5467415" y="224437"/>
                  <a:pt x="5475377" y="224437"/>
                </a:cubicBezTo>
                <a:cubicBezTo>
                  <a:pt x="5483671" y="224437"/>
                  <a:pt x="5489145" y="228750"/>
                  <a:pt x="5491799" y="237376"/>
                </a:cubicBezTo>
                <a:cubicBezTo>
                  <a:pt x="5497439" y="256286"/>
                  <a:pt x="5500259" y="294771"/>
                  <a:pt x="5500259" y="352829"/>
                </a:cubicBezTo>
                <a:cubicBezTo>
                  <a:pt x="5500259" y="409561"/>
                  <a:pt x="5498434" y="443069"/>
                  <a:pt x="5494785" y="453353"/>
                </a:cubicBezTo>
                <a:cubicBezTo>
                  <a:pt x="5487155" y="476909"/>
                  <a:pt x="5464263" y="516886"/>
                  <a:pt x="5426110" y="573286"/>
                </a:cubicBezTo>
                <a:cubicBezTo>
                  <a:pt x="5392934" y="621723"/>
                  <a:pt x="5364568" y="659544"/>
                  <a:pt x="5341013" y="686748"/>
                </a:cubicBezTo>
                <a:cubicBezTo>
                  <a:pt x="5332388" y="697033"/>
                  <a:pt x="5306344" y="702176"/>
                  <a:pt x="5262883" y="702176"/>
                </a:cubicBezTo>
                <a:cubicBezTo>
                  <a:pt x="5225062" y="702176"/>
                  <a:pt x="5200512" y="700848"/>
                  <a:pt x="5189232" y="698194"/>
                </a:cubicBezTo>
                <a:cubicBezTo>
                  <a:pt x="5182265" y="696535"/>
                  <a:pt x="5176459" y="693218"/>
                  <a:pt x="5171814" y="688241"/>
                </a:cubicBezTo>
                <a:cubicBezTo>
                  <a:pt x="5151909" y="666677"/>
                  <a:pt x="5123543" y="629188"/>
                  <a:pt x="5086717" y="575774"/>
                </a:cubicBezTo>
                <a:cubicBezTo>
                  <a:pt x="5047238" y="518379"/>
                  <a:pt x="5023682" y="479065"/>
                  <a:pt x="5016052" y="457832"/>
                </a:cubicBezTo>
                <a:cubicBezTo>
                  <a:pt x="5007757" y="434940"/>
                  <a:pt x="5003611" y="400603"/>
                  <a:pt x="5003611" y="354820"/>
                </a:cubicBezTo>
                <a:cubicBezTo>
                  <a:pt x="5003611" y="341881"/>
                  <a:pt x="5003776" y="322390"/>
                  <a:pt x="5004108" y="296347"/>
                </a:cubicBezTo>
                <a:cubicBezTo>
                  <a:pt x="5004440" y="270303"/>
                  <a:pt x="5004606" y="250646"/>
                  <a:pt x="5004606" y="237376"/>
                </a:cubicBezTo>
                <a:cubicBezTo>
                  <a:pt x="5004606" y="228750"/>
                  <a:pt x="5010412" y="224437"/>
                  <a:pt x="5022023" y="224437"/>
                </a:cubicBezTo>
                <a:close/>
                <a:moveTo>
                  <a:pt x="2017551" y="223442"/>
                </a:moveTo>
                <a:cubicBezTo>
                  <a:pt x="2026509" y="223442"/>
                  <a:pt x="2032149" y="228087"/>
                  <a:pt x="2034471" y="237376"/>
                </a:cubicBezTo>
                <a:cubicBezTo>
                  <a:pt x="2038121" y="251310"/>
                  <a:pt x="2039945" y="288799"/>
                  <a:pt x="2039945" y="349843"/>
                </a:cubicBezTo>
                <a:cubicBezTo>
                  <a:pt x="2039945" y="401599"/>
                  <a:pt x="2035798" y="437595"/>
                  <a:pt x="2027504" y="457832"/>
                </a:cubicBezTo>
                <a:cubicBezTo>
                  <a:pt x="2018878" y="479065"/>
                  <a:pt x="1997314" y="518545"/>
                  <a:pt x="1962811" y="576271"/>
                </a:cubicBezTo>
                <a:cubicBezTo>
                  <a:pt x="1927644" y="635657"/>
                  <a:pt x="1903425" y="672482"/>
                  <a:pt x="1890154" y="686748"/>
                </a:cubicBezTo>
                <a:cubicBezTo>
                  <a:pt x="1881197" y="696370"/>
                  <a:pt x="1859301" y="701180"/>
                  <a:pt x="1824465" y="701180"/>
                </a:cubicBezTo>
                <a:cubicBezTo>
                  <a:pt x="1795602" y="701180"/>
                  <a:pt x="1777355" y="700185"/>
                  <a:pt x="1769725" y="698194"/>
                </a:cubicBezTo>
                <a:cubicBezTo>
                  <a:pt x="1763421" y="696535"/>
                  <a:pt x="1757615" y="693218"/>
                  <a:pt x="1752307" y="688241"/>
                </a:cubicBezTo>
                <a:cubicBezTo>
                  <a:pt x="1733397" y="669663"/>
                  <a:pt x="1704202" y="624045"/>
                  <a:pt x="1664722" y="551389"/>
                </a:cubicBezTo>
                <a:cubicBezTo>
                  <a:pt x="1622920" y="626036"/>
                  <a:pt x="1594388" y="671653"/>
                  <a:pt x="1579127" y="688241"/>
                </a:cubicBezTo>
                <a:cubicBezTo>
                  <a:pt x="1571165" y="696867"/>
                  <a:pt x="1549434" y="701180"/>
                  <a:pt x="1513936" y="701180"/>
                </a:cubicBezTo>
                <a:cubicBezTo>
                  <a:pt x="1488722" y="701180"/>
                  <a:pt x="1472465" y="700185"/>
                  <a:pt x="1465167" y="698194"/>
                </a:cubicBezTo>
                <a:cubicBezTo>
                  <a:pt x="1448579" y="693550"/>
                  <a:pt x="1420544" y="657553"/>
                  <a:pt x="1381065" y="590206"/>
                </a:cubicBezTo>
                <a:cubicBezTo>
                  <a:pt x="1348884" y="535133"/>
                  <a:pt x="1325826" y="491008"/>
                  <a:pt x="1311892" y="457832"/>
                </a:cubicBezTo>
                <a:cubicBezTo>
                  <a:pt x="1303267" y="436599"/>
                  <a:pt x="1298954" y="400603"/>
                  <a:pt x="1298954" y="349843"/>
                </a:cubicBezTo>
                <a:cubicBezTo>
                  <a:pt x="1298954" y="288467"/>
                  <a:pt x="1300612" y="250978"/>
                  <a:pt x="1303930" y="237376"/>
                </a:cubicBezTo>
                <a:cubicBezTo>
                  <a:pt x="1306252" y="228750"/>
                  <a:pt x="1312059" y="224437"/>
                  <a:pt x="1321347" y="224437"/>
                </a:cubicBezTo>
                <a:cubicBezTo>
                  <a:pt x="1336608" y="224437"/>
                  <a:pt x="1359500" y="224935"/>
                  <a:pt x="1390023" y="225930"/>
                </a:cubicBezTo>
                <a:cubicBezTo>
                  <a:pt x="1420544" y="226925"/>
                  <a:pt x="1443436" y="227423"/>
                  <a:pt x="1458698" y="227423"/>
                </a:cubicBezTo>
                <a:cubicBezTo>
                  <a:pt x="1466328" y="227423"/>
                  <a:pt x="1470143" y="232897"/>
                  <a:pt x="1470143" y="243845"/>
                </a:cubicBezTo>
                <a:cubicBezTo>
                  <a:pt x="1470143" y="253466"/>
                  <a:pt x="1469811" y="268147"/>
                  <a:pt x="1469148" y="287887"/>
                </a:cubicBezTo>
                <a:cubicBezTo>
                  <a:pt x="1468485" y="307626"/>
                  <a:pt x="1468153" y="322307"/>
                  <a:pt x="1468153" y="331928"/>
                </a:cubicBezTo>
                <a:cubicBezTo>
                  <a:pt x="1468153" y="372072"/>
                  <a:pt x="1469148" y="401764"/>
                  <a:pt x="1471138" y="421006"/>
                </a:cubicBezTo>
                <a:cubicBezTo>
                  <a:pt x="1471802" y="428305"/>
                  <a:pt x="1480677" y="446967"/>
                  <a:pt x="1497763" y="476991"/>
                </a:cubicBezTo>
                <a:cubicBezTo>
                  <a:pt x="1514848" y="507016"/>
                  <a:pt x="1525382" y="522028"/>
                  <a:pt x="1529363" y="522028"/>
                </a:cubicBezTo>
                <a:cubicBezTo>
                  <a:pt x="1535334" y="522028"/>
                  <a:pt x="1546283" y="507265"/>
                  <a:pt x="1562207" y="477738"/>
                </a:cubicBezTo>
                <a:cubicBezTo>
                  <a:pt x="1575146" y="452856"/>
                  <a:pt x="1583606" y="434360"/>
                  <a:pt x="1587587" y="422251"/>
                </a:cubicBezTo>
                <a:cubicBezTo>
                  <a:pt x="1591568" y="410141"/>
                  <a:pt x="1593559" y="380200"/>
                  <a:pt x="1593559" y="332426"/>
                </a:cubicBezTo>
                <a:cubicBezTo>
                  <a:pt x="1593559" y="322473"/>
                  <a:pt x="1592647" y="307626"/>
                  <a:pt x="1590822" y="287887"/>
                </a:cubicBezTo>
                <a:cubicBezTo>
                  <a:pt x="1588997" y="268147"/>
                  <a:pt x="1588085" y="253466"/>
                  <a:pt x="1588085" y="243845"/>
                </a:cubicBezTo>
                <a:cubicBezTo>
                  <a:pt x="1588085" y="233560"/>
                  <a:pt x="1591900" y="228418"/>
                  <a:pt x="1599531" y="228418"/>
                </a:cubicBezTo>
                <a:cubicBezTo>
                  <a:pt x="1608820" y="228418"/>
                  <a:pt x="1627233" y="228252"/>
                  <a:pt x="1654769" y="227921"/>
                </a:cubicBezTo>
                <a:lnTo>
                  <a:pt x="1675172" y="227423"/>
                </a:lnTo>
                <a:lnTo>
                  <a:pt x="1676168" y="227423"/>
                </a:lnTo>
                <a:lnTo>
                  <a:pt x="1689106" y="227423"/>
                </a:lnTo>
                <a:cubicBezTo>
                  <a:pt x="1701713" y="227091"/>
                  <a:pt x="1720126" y="227423"/>
                  <a:pt x="1744345" y="228418"/>
                </a:cubicBezTo>
                <a:cubicBezTo>
                  <a:pt x="1751643" y="229413"/>
                  <a:pt x="1755293" y="234556"/>
                  <a:pt x="1755293" y="243845"/>
                </a:cubicBezTo>
                <a:cubicBezTo>
                  <a:pt x="1755293" y="256452"/>
                  <a:pt x="1754464" y="275612"/>
                  <a:pt x="1752805" y="301323"/>
                </a:cubicBezTo>
                <a:cubicBezTo>
                  <a:pt x="1751146" y="327035"/>
                  <a:pt x="1750317" y="346194"/>
                  <a:pt x="1750317" y="358801"/>
                </a:cubicBezTo>
                <a:cubicBezTo>
                  <a:pt x="1750317" y="392641"/>
                  <a:pt x="1751643" y="414039"/>
                  <a:pt x="1754298" y="422997"/>
                </a:cubicBezTo>
                <a:cubicBezTo>
                  <a:pt x="1757947" y="434277"/>
                  <a:pt x="1765909" y="452358"/>
                  <a:pt x="1778184" y="477240"/>
                </a:cubicBezTo>
                <a:cubicBezTo>
                  <a:pt x="1793114" y="507099"/>
                  <a:pt x="1803564" y="522028"/>
                  <a:pt x="1809536" y="522028"/>
                </a:cubicBezTo>
                <a:cubicBezTo>
                  <a:pt x="1815508" y="522028"/>
                  <a:pt x="1826622" y="506933"/>
                  <a:pt x="1842878" y="476743"/>
                </a:cubicBezTo>
                <a:cubicBezTo>
                  <a:pt x="1858471" y="447879"/>
                  <a:pt x="1866765" y="428969"/>
                  <a:pt x="1867760" y="420011"/>
                </a:cubicBezTo>
                <a:cubicBezTo>
                  <a:pt x="1869088" y="407404"/>
                  <a:pt x="1869751" y="348682"/>
                  <a:pt x="1869751" y="243845"/>
                </a:cubicBezTo>
                <a:cubicBezTo>
                  <a:pt x="1869751" y="232234"/>
                  <a:pt x="1873069" y="226428"/>
                  <a:pt x="1879704" y="226428"/>
                </a:cubicBezTo>
                <a:cubicBezTo>
                  <a:pt x="1894965" y="226428"/>
                  <a:pt x="1917940" y="225930"/>
                  <a:pt x="1948628" y="224935"/>
                </a:cubicBezTo>
                <a:cubicBezTo>
                  <a:pt x="1979316" y="223939"/>
                  <a:pt x="2002290" y="223442"/>
                  <a:pt x="2017551" y="223442"/>
                </a:cubicBezTo>
                <a:close/>
                <a:moveTo>
                  <a:pt x="3820567" y="209010"/>
                </a:moveTo>
                <a:cubicBezTo>
                  <a:pt x="3892559" y="209010"/>
                  <a:pt x="3950120" y="232731"/>
                  <a:pt x="3993249" y="280173"/>
                </a:cubicBezTo>
                <a:cubicBezTo>
                  <a:pt x="4035051" y="325956"/>
                  <a:pt x="4055952" y="385508"/>
                  <a:pt x="4055952" y="458828"/>
                </a:cubicBezTo>
                <a:cubicBezTo>
                  <a:pt x="4055952" y="529825"/>
                  <a:pt x="4035051" y="588712"/>
                  <a:pt x="3993249" y="635491"/>
                </a:cubicBezTo>
                <a:cubicBezTo>
                  <a:pt x="3950120" y="683928"/>
                  <a:pt x="3893554" y="708147"/>
                  <a:pt x="3823553" y="708147"/>
                </a:cubicBezTo>
                <a:cubicBezTo>
                  <a:pt x="3798007" y="708147"/>
                  <a:pt x="3770636" y="701844"/>
                  <a:pt x="3741441" y="689237"/>
                </a:cubicBezTo>
                <a:cubicBezTo>
                  <a:pt x="3712246" y="676630"/>
                  <a:pt x="3698976" y="670326"/>
                  <a:pt x="3701630" y="670326"/>
                </a:cubicBezTo>
                <a:cubicBezTo>
                  <a:pt x="3697317" y="670326"/>
                  <a:pt x="3695160" y="675303"/>
                  <a:pt x="3695160" y="685255"/>
                </a:cubicBezTo>
                <a:cubicBezTo>
                  <a:pt x="3695160" y="702176"/>
                  <a:pt x="3695990" y="727638"/>
                  <a:pt x="3697649" y="761644"/>
                </a:cubicBezTo>
                <a:cubicBezTo>
                  <a:pt x="3699307" y="795649"/>
                  <a:pt x="3700137" y="821112"/>
                  <a:pt x="3700137" y="838032"/>
                </a:cubicBezTo>
                <a:cubicBezTo>
                  <a:pt x="3700137" y="848649"/>
                  <a:pt x="3694663" y="853957"/>
                  <a:pt x="3683715" y="853957"/>
                </a:cubicBezTo>
                <a:lnTo>
                  <a:pt x="3582195" y="854454"/>
                </a:lnTo>
                <a:cubicBezTo>
                  <a:pt x="3559304" y="854454"/>
                  <a:pt x="3544540" y="853625"/>
                  <a:pt x="3537905" y="851966"/>
                </a:cubicBezTo>
                <a:cubicBezTo>
                  <a:pt x="3527952" y="849644"/>
                  <a:pt x="3522976" y="843506"/>
                  <a:pt x="3522976" y="833553"/>
                </a:cubicBezTo>
                <a:lnTo>
                  <a:pt x="3523971" y="450368"/>
                </a:lnTo>
                <a:cubicBezTo>
                  <a:pt x="3523971" y="373067"/>
                  <a:pt x="3518165" y="307875"/>
                  <a:pt x="3506554" y="254793"/>
                </a:cubicBezTo>
                <a:cubicBezTo>
                  <a:pt x="3505890" y="251476"/>
                  <a:pt x="3505558" y="248656"/>
                  <a:pt x="3505558" y="246333"/>
                </a:cubicBezTo>
                <a:cubicBezTo>
                  <a:pt x="3505558" y="241357"/>
                  <a:pt x="3507549" y="238039"/>
                  <a:pt x="3511530" y="236380"/>
                </a:cubicBezTo>
                <a:cubicBezTo>
                  <a:pt x="3524468" y="231404"/>
                  <a:pt x="3549185" y="226096"/>
                  <a:pt x="3585679" y="220456"/>
                </a:cubicBezTo>
                <a:cubicBezTo>
                  <a:pt x="3621177" y="214816"/>
                  <a:pt x="3646889" y="211996"/>
                  <a:pt x="3662814" y="211996"/>
                </a:cubicBezTo>
                <a:cubicBezTo>
                  <a:pt x="3675752" y="211996"/>
                  <a:pt x="3683134" y="220539"/>
                  <a:pt x="3684959" y="237625"/>
                </a:cubicBezTo>
                <a:cubicBezTo>
                  <a:pt x="3686783" y="254711"/>
                  <a:pt x="3689023" y="263253"/>
                  <a:pt x="3691677" y="263253"/>
                </a:cubicBezTo>
                <a:cubicBezTo>
                  <a:pt x="3688359" y="263253"/>
                  <a:pt x="3702542" y="254213"/>
                  <a:pt x="3734225" y="236132"/>
                </a:cubicBezTo>
                <a:cubicBezTo>
                  <a:pt x="3765909" y="218051"/>
                  <a:pt x="3794689" y="209010"/>
                  <a:pt x="3820567" y="209010"/>
                </a:cubicBezTo>
                <a:close/>
                <a:moveTo>
                  <a:pt x="4270423" y="207020"/>
                </a:moveTo>
                <a:cubicBezTo>
                  <a:pt x="4276395" y="207020"/>
                  <a:pt x="4280210" y="217470"/>
                  <a:pt x="4281869" y="238371"/>
                </a:cubicBezTo>
                <a:cubicBezTo>
                  <a:pt x="4283527" y="259272"/>
                  <a:pt x="4286513" y="269723"/>
                  <a:pt x="4290826" y="269723"/>
                </a:cubicBezTo>
                <a:cubicBezTo>
                  <a:pt x="4286182" y="269723"/>
                  <a:pt x="4299784" y="261014"/>
                  <a:pt x="4331633" y="243596"/>
                </a:cubicBezTo>
                <a:cubicBezTo>
                  <a:pt x="4363482" y="226179"/>
                  <a:pt x="4394171" y="217470"/>
                  <a:pt x="4423697" y="217470"/>
                </a:cubicBezTo>
                <a:cubicBezTo>
                  <a:pt x="4442276" y="217470"/>
                  <a:pt x="4451565" y="221451"/>
                  <a:pt x="4451565" y="229413"/>
                </a:cubicBezTo>
                <a:cubicBezTo>
                  <a:pt x="4451565" y="239035"/>
                  <a:pt x="4450570" y="252637"/>
                  <a:pt x="4448580" y="270220"/>
                </a:cubicBezTo>
                <a:cubicBezTo>
                  <a:pt x="4446589" y="289131"/>
                  <a:pt x="4445428" y="302733"/>
                  <a:pt x="4445096" y="311027"/>
                </a:cubicBezTo>
                <a:cubicBezTo>
                  <a:pt x="4445096" y="320648"/>
                  <a:pt x="4445262" y="333421"/>
                  <a:pt x="4445594" y="349346"/>
                </a:cubicBezTo>
                <a:cubicBezTo>
                  <a:pt x="4446257" y="368920"/>
                  <a:pt x="4446589" y="381859"/>
                  <a:pt x="4446589" y="388162"/>
                </a:cubicBezTo>
                <a:cubicBezTo>
                  <a:pt x="4446589" y="401101"/>
                  <a:pt x="4439456" y="407570"/>
                  <a:pt x="4425190" y="407570"/>
                </a:cubicBezTo>
                <a:cubicBezTo>
                  <a:pt x="4418887" y="407570"/>
                  <a:pt x="4409680" y="407156"/>
                  <a:pt x="4397571" y="406326"/>
                </a:cubicBezTo>
                <a:cubicBezTo>
                  <a:pt x="4385462" y="405496"/>
                  <a:pt x="4376421" y="405082"/>
                  <a:pt x="4370450" y="405082"/>
                </a:cubicBezTo>
                <a:cubicBezTo>
                  <a:pt x="4342913" y="405082"/>
                  <a:pt x="4324169" y="409395"/>
                  <a:pt x="4314216" y="418021"/>
                </a:cubicBezTo>
                <a:cubicBezTo>
                  <a:pt x="4304263" y="426647"/>
                  <a:pt x="4299286" y="444064"/>
                  <a:pt x="4299286" y="470273"/>
                </a:cubicBezTo>
                <a:cubicBezTo>
                  <a:pt x="4299286" y="484539"/>
                  <a:pt x="4299535" y="506187"/>
                  <a:pt x="4300033" y="535216"/>
                </a:cubicBezTo>
                <a:cubicBezTo>
                  <a:pt x="4300531" y="564245"/>
                  <a:pt x="4300779" y="585893"/>
                  <a:pt x="4300779" y="600158"/>
                </a:cubicBezTo>
                <a:cubicBezTo>
                  <a:pt x="4300779" y="609779"/>
                  <a:pt x="4301443" y="624128"/>
                  <a:pt x="4302770" y="643205"/>
                </a:cubicBezTo>
                <a:cubicBezTo>
                  <a:pt x="4304097" y="662281"/>
                  <a:pt x="4304761" y="676464"/>
                  <a:pt x="4304761" y="685753"/>
                </a:cubicBezTo>
                <a:cubicBezTo>
                  <a:pt x="4304761" y="693716"/>
                  <a:pt x="4299286" y="698194"/>
                  <a:pt x="4288338" y="699190"/>
                </a:cubicBezTo>
                <a:cubicBezTo>
                  <a:pt x="4272414" y="700516"/>
                  <a:pt x="4248029" y="701180"/>
                  <a:pt x="4215185" y="701180"/>
                </a:cubicBezTo>
                <a:cubicBezTo>
                  <a:pt x="4183667" y="701180"/>
                  <a:pt x="4158453" y="700185"/>
                  <a:pt x="4139543" y="698194"/>
                </a:cubicBezTo>
                <a:cubicBezTo>
                  <a:pt x="4128595" y="696867"/>
                  <a:pt x="4123120" y="691393"/>
                  <a:pt x="4123120" y="681772"/>
                </a:cubicBezTo>
                <a:cubicBezTo>
                  <a:pt x="4123120" y="655231"/>
                  <a:pt x="4123286" y="615502"/>
                  <a:pt x="4123618" y="562586"/>
                </a:cubicBezTo>
                <a:cubicBezTo>
                  <a:pt x="4123950" y="509670"/>
                  <a:pt x="4124116" y="469942"/>
                  <a:pt x="4124116" y="443401"/>
                </a:cubicBezTo>
                <a:cubicBezTo>
                  <a:pt x="4124116" y="365436"/>
                  <a:pt x="4116983" y="301240"/>
                  <a:pt x="4102717" y="250812"/>
                </a:cubicBezTo>
                <a:cubicBezTo>
                  <a:pt x="4102054" y="247826"/>
                  <a:pt x="4101722" y="245338"/>
                  <a:pt x="4101722" y="243348"/>
                </a:cubicBezTo>
                <a:cubicBezTo>
                  <a:pt x="4101722" y="238371"/>
                  <a:pt x="4104210" y="235054"/>
                  <a:pt x="4109186" y="233395"/>
                </a:cubicBezTo>
                <a:cubicBezTo>
                  <a:pt x="4127434" y="231404"/>
                  <a:pt x="4154140" y="227755"/>
                  <a:pt x="4189307" y="222447"/>
                </a:cubicBezTo>
                <a:cubicBezTo>
                  <a:pt x="4241725" y="212162"/>
                  <a:pt x="4268764" y="207020"/>
                  <a:pt x="4270423" y="207020"/>
                </a:cubicBezTo>
                <a:close/>
                <a:moveTo>
                  <a:pt x="6419687" y="206024"/>
                </a:moveTo>
                <a:cubicBezTo>
                  <a:pt x="6461820" y="206024"/>
                  <a:pt x="6496987" y="215977"/>
                  <a:pt x="6525187" y="235883"/>
                </a:cubicBezTo>
                <a:cubicBezTo>
                  <a:pt x="6556705" y="258774"/>
                  <a:pt x="6572463" y="290624"/>
                  <a:pt x="6572463" y="331431"/>
                </a:cubicBezTo>
                <a:lnTo>
                  <a:pt x="6572463" y="490179"/>
                </a:lnTo>
                <a:cubicBezTo>
                  <a:pt x="6572463" y="511744"/>
                  <a:pt x="6572629" y="544007"/>
                  <a:pt x="6572961" y="586971"/>
                </a:cubicBezTo>
                <a:cubicBezTo>
                  <a:pt x="6573293" y="629934"/>
                  <a:pt x="6573459" y="662198"/>
                  <a:pt x="6573459" y="683763"/>
                </a:cubicBezTo>
                <a:cubicBezTo>
                  <a:pt x="6573459" y="692720"/>
                  <a:pt x="6568813" y="697862"/>
                  <a:pt x="6559525" y="699190"/>
                </a:cubicBezTo>
                <a:cubicBezTo>
                  <a:pt x="6550235" y="700516"/>
                  <a:pt x="6526016" y="701180"/>
                  <a:pt x="6486869" y="701180"/>
                </a:cubicBezTo>
                <a:cubicBezTo>
                  <a:pt x="6445067" y="701180"/>
                  <a:pt x="6419189" y="700185"/>
                  <a:pt x="6409236" y="698194"/>
                </a:cubicBezTo>
                <a:cubicBezTo>
                  <a:pt x="6399283" y="696204"/>
                  <a:pt x="6394307" y="689402"/>
                  <a:pt x="6394307" y="677791"/>
                </a:cubicBezTo>
                <a:cubicBezTo>
                  <a:pt x="6394307" y="662198"/>
                  <a:pt x="6394805" y="638643"/>
                  <a:pt x="6395800" y="607126"/>
                </a:cubicBezTo>
                <a:cubicBezTo>
                  <a:pt x="6396795" y="575608"/>
                  <a:pt x="6397293" y="551887"/>
                  <a:pt x="6397293" y="535962"/>
                </a:cubicBezTo>
                <a:cubicBezTo>
                  <a:pt x="6397293" y="523687"/>
                  <a:pt x="6396961" y="505357"/>
                  <a:pt x="6396297" y="480973"/>
                </a:cubicBezTo>
                <a:cubicBezTo>
                  <a:pt x="6395633" y="456588"/>
                  <a:pt x="6395302" y="438258"/>
                  <a:pt x="6395302" y="425983"/>
                </a:cubicBezTo>
                <a:cubicBezTo>
                  <a:pt x="6395302" y="380532"/>
                  <a:pt x="6375562" y="357806"/>
                  <a:pt x="6336083" y="357806"/>
                </a:cubicBezTo>
                <a:cubicBezTo>
                  <a:pt x="6323143" y="357806"/>
                  <a:pt x="6308048" y="363446"/>
                  <a:pt x="6290797" y="374726"/>
                </a:cubicBezTo>
                <a:cubicBezTo>
                  <a:pt x="6272218" y="387333"/>
                  <a:pt x="6262929" y="399774"/>
                  <a:pt x="6262929" y="412049"/>
                </a:cubicBezTo>
                <a:lnTo>
                  <a:pt x="6262929" y="680777"/>
                </a:lnTo>
                <a:cubicBezTo>
                  <a:pt x="6262929" y="691725"/>
                  <a:pt x="6257786" y="697862"/>
                  <a:pt x="6247502" y="699190"/>
                </a:cubicBezTo>
                <a:cubicBezTo>
                  <a:pt x="6235890" y="700516"/>
                  <a:pt x="6212169" y="701180"/>
                  <a:pt x="6176339" y="701180"/>
                </a:cubicBezTo>
                <a:cubicBezTo>
                  <a:pt x="6137523" y="701180"/>
                  <a:pt x="6112309" y="700185"/>
                  <a:pt x="6100697" y="698194"/>
                </a:cubicBezTo>
                <a:cubicBezTo>
                  <a:pt x="6090412" y="696535"/>
                  <a:pt x="6085270" y="691061"/>
                  <a:pt x="6085270" y="681772"/>
                </a:cubicBezTo>
                <a:cubicBezTo>
                  <a:pt x="6085270" y="655894"/>
                  <a:pt x="6085435" y="616912"/>
                  <a:pt x="6085767" y="564826"/>
                </a:cubicBezTo>
                <a:cubicBezTo>
                  <a:pt x="6086099" y="512739"/>
                  <a:pt x="6086265" y="473591"/>
                  <a:pt x="6086265" y="447382"/>
                </a:cubicBezTo>
                <a:cubicBezTo>
                  <a:pt x="6086265" y="364773"/>
                  <a:pt x="6079796" y="299913"/>
                  <a:pt x="6066857" y="252803"/>
                </a:cubicBezTo>
                <a:cubicBezTo>
                  <a:pt x="6066193" y="249817"/>
                  <a:pt x="6065862" y="247329"/>
                  <a:pt x="6065862" y="245338"/>
                </a:cubicBezTo>
                <a:cubicBezTo>
                  <a:pt x="6065862" y="240030"/>
                  <a:pt x="6068350" y="236380"/>
                  <a:pt x="6073327" y="234390"/>
                </a:cubicBezTo>
                <a:cubicBezTo>
                  <a:pt x="6094227" y="232068"/>
                  <a:pt x="6122095" y="228418"/>
                  <a:pt x="6156931" y="223442"/>
                </a:cubicBezTo>
                <a:cubicBezTo>
                  <a:pt x="6209681" y="213157"/>
                  <a:pt x="6239373" y="208015"/>
                  <a:pt x="6246009" y="208015"/>
                </a:cubicBezTo>
                <a:cubicBezTo>
                  <a:pt x="6249658" y="208015"/>
                  <a:pt x="6252479" y="219212"/>
                  <a:pt x="6254469" y="241606"/>
                </a:cubicBezTo>
                <a:cubicBezTo>
                  <a:pt x="6256459" y="264000"/>
                  <a:pt x="6259279" y="275197"/>
                  <a:pt x="6262929" y="275197"/>
                </a:cubicBezTo>
                <a:cubicBezTo>
                  <a:pt x="6259279" y="275197"/>
                  <a:pt x="6277111" y="263668"/>
                  <a:pt x="6316425" y="240611"/>
                </a:cubicBezTo>
                <a:cubicBezTo>
                  <a:pt x="6355739" y="217553"/>
                  <a:pt x="6390159" y="206024"/>
                  <a:pt x="6419687" y="206024"/>
                </a:cubicBezTo>
                <a:close/>
                <a:moveTo>
                  <a:pt x="2943402" y="200052"/>
                </a:moveTo>
                <a:cubicBezTo>
                  <a:pt x="3018380" y="200052"/>
                  <a:pt x="3079092" y="223525"/>
                  <a:pt x="3125540" y="270469"/>
                </a:cubicBezTo>
                <a:cubicBezTo>
                  <a:pt x="3171986" y="317414"/>
                  <a:pt x="3195209" y="378375"/>
                  <a:pt x="3195209" y="453353"/>
                </a:cubicBezTo>
                <a:cubicBezTo>
                  <a:pt x="3195209" y="528995"/>
                  <a:pt x="3172069" y="590371"/>
                  <a:pt x="3125788" y="637482"/>
                </a:cubicBezTo>
                <a:cubicBezTo>
                  <a:pt x="3079507" y="684592"/>
                  <a:pt x="3018712" y="708147"/>
                  <a:pt x="2943402" y="708147"/>
                </a:cubicBezTo>
                <a:cubicBezTo>
                  <a:pt x="2870414" y="708147"/>
                  <a:pt x="2810365" y="684924"/>
                  <a:pt x="2763254" y="638477"/>
                </a:cubicBezTo>
                <a:cubicBezTo>
                  <a:pt x="2716144" y="592030"/>
                  <a:pt x="2692589" y="532313"/>
                  <a:pt x="2692589" y="459325"/>
                </a:cubicBezTo>
                <a:cubicBezTo>
                  <a:pt x="2692589" y="382356"/>
                  <a:pt x="2715149" y="319902"/>
                  <a:pt x="2760269" y="271962"/>
                </a:cubicBezTo>
                <a:cubicBezTo>
                  <a:pt x="2805388" y="224022"/>
                  <a:pt x="2866433" y="200052"/>
                  <a:pt x="2943402" y="200052"/>
                </a:cubicBezTo>
                <a:close/>
                <a:moveTo>
                  <a:pt x="1009827" y="200052"/>
                </a:moveTo>
                <a:cubicBezTo>
                  <a:pt x="1084806" y="200052"/>
                  <a:pt x="1145518" y="223525"/>
                  <a:pt x="1191965" y="270469"/>
                </a:cubicBezTo>
                <a:cubicBezTo>
                  <a:pt x="1238412" y="317414"/>
                  <a:pt x="1261635" y="378375"/>
                  <a:pt x="1261635" y="453353"/>
                </a:cubicBezTo>
                <a:cubicBezTo>
                  <a:pt x="1261635" y="528995"/>
                  <a:pt x="1238494" y="590371"/>
                  <a:pt x="1192214" y="637482"/>
                </a:cubicBezTo>
                <a:cubicBezTo>
                  <a:pt x="1145933" y="684592"/>
                  <a:pt x="1085137" y="708147"/>
                  <a:pt x="1009827" y="708147"/>
                </a:cubicBezTo>
                <a:cubicBezTo>
                  <a:pt x="936839" y="708147"/>
                  <a:pt x="876790" y="684924"/>
                  <a:pt x="829680" y="638477"/>
                </a:cubicBezTo>
                <a:cubicBezTo>
                  <a:pt x="782569" y="592030"/>
                  <a:pt x="759014" y="532313"/>
                  <a:pt x="759014" y="459325"/>
                </a:cubicBezTo>
                <a:cubicBezTo>
                  <a:pt x="759014" y="382356"/>
                  <a:pt x="781574" y="319902"/>
                  <a:pt x="826694" y="271962"/>
                </a:cubicBezTo>
                <a:cubicBezTo>
                  <a:pt x="871813" y="224022"/>
                  <a:pt x="932858" y="200052"/>
                  <a:pt x="1009827" y="200052"/>
                </a:cubicBezTo>
                <a:close/>
                <a:moveTo>
                  <a:pt x="5791376" y="192588"/>
                </a:moveTo>
                <a:cubicBezTo>
                  <a:pt x="5855075" y="192588"/>
                  <a:pt x="5909152" y="215811"/>
                  <a:pt x="5953608" y="262258"/>
                </a:cubicBezTo>
                <a:cubicBezTo>
                  <a:pt x="5998064" y="308705"/>
                  <a:pt x="6020293" y="363943"/>
                  <a:pt x="6020293" y="427974"/>
                </a:cubicBezTo>
                <a:cubicBezTo>
                  <a:pt x="6020293" y="461482"/>
                  <a:pt x="6009510" y="480558"/>
                  <a:pt x="5987945" y="485203"/>
                </a:cubicBezTo>
                <a:cubicBezTo>
                  <a:pt x="5984297" y="485866"/>
                  <a:pt x="5949959" y="489515"/>
                  <a:pt x="5884933" y="496151"/>
                </a:cubicBezTo>
                <a:cubicBezTo>
                  <a:pt x="5845785" y="500464"/>
                  <a:pt x="5787395" y="505606"/>
                  <a:pt x="5709763" y="511578"/>
                </a:cubicBezTo>
                <a:cubicBezTo>
                  <a:pt x="5714407" y="533142"/>
                  <a:pt x="5728508" y="549565"/>
                  <a:pt x="5752063" y="560844"/>
                </a:cubicBezTo>
                <a:cubicBezTo>
                  <a:pt x="5771305" y="570134"/>
                  <a:pt x="5793201" y="574779"/>
                  <a:pt x="5817752" y="574779"/>
                </a:cubicBezTo>
                <a:cubicBezTo>
                  <a:pt x="5847278" y="574779"/>
                  <a:pt x="5876971" y="566816"/>
                  <a:pt x="5906829" y="550891"/>
                </a:cubicBezTo>
                <a:cubicBezTo>
                  <a:pt x="5919437" y="542929"/>
                  <a:pt x="5932044" y="534967"/>
                  <a:pt x="5944651" y="527005"/>
                </a:cubicBezTo>
                <a:cubicBezTo>
                  <a:pt x="5951617" y="530322"/>
                  <a:pt x="5963312" y="547242"/>
                  <a:pt x="5979735" y="577764"/>
                </a:cubicBezTo>
                <a:cubicBezTo>
                  <a:pt x="5996157" y="608286"/>
                  <a:pt x="6004368" y="627695"/>
                  <a:pt x="6004368" y="635989"/>
                </a:cubicBezTo>
                <a:cubicBezTo>
                  <a:pt x="6004368" y="638311"/>
                  <a:pt x="6001879" y="642126"/>
                  <a:pt x="5996903" y="647434"/>
                </a:cubicBezTo>
                <a:cubicBezTo>
                  <a:pt x="5956429" y="690896"/>
                  <a:pt x="5893559" y="712626"/>
                  <a:pt x="5808296" y="712626"/>
                </a:cubicBezTo>
                <a:cubicBezTo>
                  <a:pt x="5729337" y="712626"/>
                  <a:pt x="5665638" y="689569"/>
                  <a:pt x="5617201" y="643453"/>
                </a:cubicBezTo>
                <a:cubicBezTo>
                  <a:pt x="5567437" y="596675"/>
                  <a:pt x="5542554" y="534138"/>
                  <a:pt x="5542554" y="455842"/>
                </a:cubicBezTo>
                <a:cubicBezTo>
                  <a:pt x="5542554" y="379536"/>
                  <a:pt x="5564783" y="316999"/>
                  <a:pt x="5609239" y="268230"/>
                </a:cubicBezTo>
                <a:cubicBezTo>
                  <a:pt x="5655022" y="217802"/>
                  <a:pt x="5715735" y="192588"/>
                  <a:pt x="5791376" y="192588"/>
                </a:cubicBezTo>
                <a:close/>
                <a:moveTo>
                  <a:pt x="4734102" y="192588"/>
                </a:moveTo>
                <a:cubicBezTo>
                  <a:pt x="4797800" y="192588"/>
                  <a:pt x="4851877" y="215811"/>
                  <a:pt x="4896333" y="262258"/>
                </a:cubicBezTo>
                <a:cubicBezTo>
                  <a:pt x="4940789" y="308705"/>
                  <a:pt x="4963018" y="363943"/>
                  <a:pt x="4963018" y="427974"/>
                </a:cubicBezTo>
                <a:cubicBezTo>
                  <a:pt x="4963018" y="461482"/>
                  <a:pt x="4952235" y="480558"/>
                  <a:pt x="4930671" y="485203"/>
                </a:cubicBezTo>
                <a:cubicBezTo>
                  <a:pt x="4927021" y="485866"/>
                  <a:pt x="4892684" y="489515"/>
                  <a:pt x="4827659" y="496151"/>
                </a:cubicBezTo>
                <a:cubicBezTo>
                  <a:pt x="4788511" y="500464"/>
                  <a:pt x="4730121" y="505606"/>
                  <a:pt x="4652488" y="511578"/>
                </a:cubicBezTo>
                <a:cubicBezTo>
                  <a:pt x="4657133" y="533142"/>
                  <a:pt x="4671233" y="549565"/>
                  <a:pt x="4694788" y="560844"/>
                </a:cubicBezTo>
                <a:cubicBezTo>
                  <a:pt x="4714030" y="570134"/>
                  <a:pt x="4735926" y="574779"/>
                  <a:pt x="4760477" y="574779"/>
                </a:cubicBezTo>
                <a:cubicBezTo>
                  <a:pt x="4790004" y="574779"/>
                  <a:pt x="4819696" y="566816"/>
                  <a:pt x="4849555" y="550891"/>
                </a:cubicBezTo>
                <a:cubicBezTo>
                  <a:pt x="4862162" y="542929"/>
                  <a:pt x="4874768" y="534967"/>
                  <a:pt x="4887376" y="527005"/>
                </a:cubicBezTo>
                <a:cubicBezTo>
                  <a:pt x="4894343" y="530322"/>
                  <a:pt x="4906037" y="547242"/>
                  <a:pt x="4922460" y="577764"/>
                </a:cubicBezTo>
                <a:cubicBezTo>
                  <a:pt x="4938882" y="608286"/>
                  <a:pt x="4947093" y="627695"/>
                  <a:pt x="4947093" y="635989"/>
                </a:cubicBezTo>
                <a:cubicBezTo>
                  <a:pt x="4947093" y="638311"/>
                  <a:pt x="4944605" y="642126"/>
                  <a:pt x="4939628" y="647434"/>
                </a:cubicBezTo>
                <a:cubicBezTo>
                  <a:pt x="4899153" y="690896"/>
                  <a:pt x="4836285" y="712626"/>
                  <a:pt x="4751022" y="712626"/>
                </a:cubicBezTo>
                <a:cubicBezTo>
                  <a:pt x="4672062" y="712626"/>
                  <a:pt x="4608364" y="689569"/>
                  <a:pt x="4559926" y="643453"/>
                </a:cubicBezTo>
                <a:cubicBezTo>
                  <a:pt x="4510162" y="596675"/>
                  <a:pt x="4485280" y="534138"/>
                  <a:pt x="4485280" y="455842"/>
                </a:cubicBezTo>
                <a:cubicBezTo>
                  <a:pt x="4485280" y="379536"/>
                  <a:pt x="4507508" y="316999"/>
                  <a:pt x="4551964" y="268230"/>
                </a:cubicBezTo>
                <a:cubicBezTo>
                  <a:pt x="4597747" y="217802"/>
                  <a:pt x="4658460" y="192588"/>
                  <a:pt x="4734102" y="192588"/>
                </a:cubicBezTo>
                <a:close/>
                <a:moveTo>
                  <a:pt x="6689684" y="52750"/>
                </a:moveTo>
                <a:cubicBezTo>
                  <a:pt x="6698641" y="52750"/>
                  <a:pt x="6711415" y="54741"/>
                  <a:pt x="6728003" y="58721"/>
                </a:cubicBezTo>
                <a:cubicBezTo>
                  <a:pt x="6746913" y="63034"/>
                  <a:pt x="6760018" y="65523"/>
                  <a:pt x="6767317" y="66186"/>
                </a:cubicBezTo>
                <a:cubicBezTo>
                  <a:pt x="6784237" y="68509"/>
                  <a:pt x="6809783" y="71660"/>
                  <a:pt x="6843954" y="75641"/>
                </a:cubicBezTo>
                <a:cubicBezTo>
                  <a:pt x="6852248" y="76305"/>
                  <a:pt x="6856395" y="79125"/>
                  <a:pt x="6856395" y="84102"/>
                </a:cubicBezTo>
                <a:cubicBezTo>
                  <a:pt x="6856395" y="97372"/>
                  <a:pt x="6855317" y="117444"/>
                  <a:pt x="6853160" y="144317"/>
                </a:cubicBezTo>
                <a:cubicBezTo>
                  <a:pt x="6851004" y="171189"/>
                  <a:pt x="6849925" y="191427"/>
                  <a:pt x="6849925" y="205029"/>
                </a:cubicBezTo>
                <a:cubicBezTo>
                  <a:pt x="6849925" y="221285"/>
                  <a:pt x="6854737" y="229413"/>
                  <a:pt x="6864357" y="229413"/>
                </a:cubicBezTo>
                <a:cubicBezTo>
                  <a:pt x="6875969" y="229413"/>
                  <a:pt x="6893553" y="228916"/>
                  <a:pt x="6917107" y="227921"/>
                </a:cubicBezTo>
                <a:cubicBezTo>
                  <a:pt x="6940663" y="226925"/>
                  <a:pt x="6958412" y="226428"/>
                  <a:pt x="6970355" y="226428"/>
                </a:cubicBezTo>
                <a:cubicBezTo>
                  <a:pt x="6977655" y="226428"/>
                  <a:pt x="6981303" y="228916"/>
                  <a:pt x="6981303" y="233893"/>
                </a:cubicBezTo>
                <a:cubicBezTo>
                  <a:pt x="6981303" y="241523"/>
                  <a:pt x="6980475" y="252969"/>
                  <a:pt x="6978815" y="268230"/>
                </a:cubicBezTo>
                <a:cubicBezTo>
                  <a:pt x="6977157" y="283491"/>
                  <a:pt x="6976327" y="294937"/>
                  <a:pt x="6976327" y="302567"/>
                </a:cubicBezTo>
                <a:cubicBezTo>
                  <a:pt x="6976327" y="310530"/>
                  <a:pt x="6976493" y="322141"/>
                  <a:pt x="6976825" y="337402"/>
                </a:cubicBezTo>
                <a:cubicBezTo>
                  <a:pt x="6977157" y="352664"/>
                  <a:pt x="6977323" y="364275"/>
                  <a:pt x="6977323" y="372237"/>
                </a:cubicBezTo>
                <a:cubicBezTo>
                  <a:pt x="6977323" y="379204"/>
                  <a:pt x="6972512" y="382688"/>
                  <a:pt x="6962891" y="382688"/>
                </a:cubicBezTo>
                <a:cubicBezTo>
                  <a:pt x="6956255" y="382688"/>
                  <a:pt x="6945142" y="382439"/>
                  <a:pt x="6929549" y="381941"/>
                </a:cubicBezTo>
                <a:cubicBezTo>
                  <a:pt x="6913956" y="381444"/>
                  <a:pt x="6902842" y="381195"/>
                  <a:pt x="6896207" y="381195"/>
                </a:cubicBezTo>
                <a:lnTo>
                  <a:pt x="6858883" y="381195"/>
                </a:lnTo>
                <a:cubicBezTo>
                  <a:pt x="6853907" y="381195"/>
                  <a:pt x="6851419" y="388494"/>
                  <a:pt x="6851419" y="403091"/>
                </a:cubicBezTo>
                <a:cubicBezTo>
                  <a:pt x="6851419" y="411054"/>
                  <a:pt x="6851419" y="422831"/>
                  <a:pt x="6851419" y="438424"/>
                </a:cubicBezTo>
                <a:cubicBezTo>
                  <a:pt x="6851751" y="454349"/>
                  <a:pt x="6851916" y="466126"/>
                  <a:pt x="6851916" y="473757"/>
                </a:cubicBezTo>
                <a:cubicBezTo>
                  <a:pt x="6851916" y="501625"/>
                  <a:pt x="6855068" y="520867"/>
                  <a:pt x="6861371" y="531484"/>
                </a:cubicBezTo>
                <a:cubicBezTo>
                  <a:pt x="6870329" y="545749"/>
                  <a:pt x="6887913" y="552882"/>
                  <a:pt x="6914121" y="552882"/>
                </a:cubicBezTo>
                <a:cubicBezTo>
                  <a:pt x="6922416" y="552882"/>
                  <a:pt x="6934276" y="550975"/>
                  <a:pt x="6949703" y="547159"/>
                </a:cubicBezTo>
                <a:cubicBezTo>
                  <a:pt x="6965130" y="543344"/>
                  <a:pt x="6975995" y="541436"/>
                  <a:pt x="6982299" y="541436"/>
                </a:cubicBezTo>
                <a:cubicBezTo>
                  <a:pt x="6989266" y="541436"/>
                  <a:pt x="6992749" y="545086"/>
                  <a:pt x="6992749" y="552385"/>
                </a:cubicBezTo>
                <a:cubicBezTo>
                  <a:pt x="6992749" y="562337"/>
                  <a:pt x="6991505" y="577432"/>
                  <a:pt x="6989017" y="597670"/>
                </a:cubicBezTo>
                <a:cubicBezTo>
                  <a:pt x="6986529" y="617908"/>
                  <a:pt x="6985285" y="632754"/>
                  <a:pt x="6985285" y="642209"/>
                </a:cubicBezTo>
                <a:cubicBezTo>
                  <a:pt x="6985285" y="651665"/>
                  <a:pt x="6984289" y="657719"/>
                  <a:pt x="6982299" y="660373"/>
                </a:cubicBezTo>
                <a:cubicBezTo>
                  <a:pt x="6980309" y="663027"/>
                  <a:pt x="6974834" y="666843"/>
                  <a:pt x="6965877" y="671819"/>
                </a:cubicBezTo>
                <a:cubicBezTo>
                  <a:pt x="6923079" y="695374"/>
                  <a:pt x="6875637" y="707152"/>
                  <a:pt x="6823551" y="707152"/>
                </a:cubicBezTo>
                <a:cubicBezTo>
                  <a:pt x="6727671" y="707152"/>
                  <a:pt x="6679731" y="670492"/>
                  <a:pt x="6679731" y="597172"/>
                </a:cubicBezTo>
                <a:cubicBezTo>
                  <a:pt x="6679731" y="575276"/>
                  <a:pt x="6680561" y="542349"/>
                  <a:pt x="6682219" y="498390"/>
                </a:cubicBezTo>
                <a:cubicBezTo>
                  <a:pt x="6683879" y="454432"/>
                  <a:pt x="6684707" y="421504"/>
                  <a:pt x="6684707" y="399608"/>
                </a:cubicBezTo>
                <a:cubicBezTo>
                  <a:pt x="6684707" y="385010"/>
                  <a:pt x="6676248" y="377712"/>
                  <a:pt x="6659328" y="377712"/>
                </a:cubicBezTo>
                <a:cubicBezTo>
                  <a:pt x="6658001" y="377712"/>
                  <a:pt x="6655845" y="377712"/>
                  <a:pt x="6652859" y="377712"/>
                </a:cubicBezTo>
                <a:cubicBezTo>
                  <a:pt x="6649873" y="378043"/>
                  <a:pt x="6647717" y="378209"/>
                  <a:pt x="6646389" y="378209"/>
                </a:cubicBezTo>
                <a:cubicBezTo>
                  <a:pt x="6633783" y="378209"/>
                  <a:pt x="6627479" y="373730"/>
                  <a:pt x="6627479" y="364773"/>
                </a:cubicBezTo>
                <a:cubicBezTo>
                  <a:pt x="6627479" y="359465"/>
                  <a:pt x="6627893" y="351336"/>
                  <a:pt x="6628723" y="340388"/>
                </a:cubicBezTo>
                <a:cubicBezTo>
                  <a:pt x="6629553" y="329440"/>
                  <a:pt x="6629967" y="321312"/>
                  <a:pt x="6629967" y="316004"/>
                </a:cubicBezTo>
                <a:cubicBezTo>
                  <a:pt x="6629967" y="309036"/>
                  <a:pt x="6629553" y="298420"/>
                  <a:pt x="6628723" y="284155"/>
                </a:cubicBezTo>
                <a:cubicBezTo>
                  <a:pt x="6627893" y="269889"/>
                  <a:pt x="6627479" y="259272"/>
                  <a:pt x="6627479" y="252305"/>
                </a:cubicBezTo>
                <a:cubicBezTo>
                  <a:pt x="6627479" y="245670"/>
                  <a:pt x="6638095" y="242020"/>
                  <a:pt x="6659328" y="241357"/>
                </a:cubicBezTo>
                <a:cubicBezTo>
                  <a:pt x="6671271" y="241025"/>
                  <a:pt x="6677741" y="237708"/>
                  <a:pt x="6678736" y="231404"/>
                </a:cubicBezTo>
                <a:cubicBezTo>
                  <a:pt x="6680727" y="218797"/>
                  <a:pt x="6681391" y="198891"/>
                  <a:pt x="6680727" y="171687"/>
                </a:cubicBezTo>
                <a:cubicBezTo>
                  <a:pt x="6679400" y="128889"/>
                  <a:pt x="6678736" y="108486"/>
                  <a:pt x="6678736" y="110477"/>
                </a:cubicBezTo>
                <a:cubicBezTo>
                  <a:pt x="6678736" y="71992"/>
                  <a:pt x="6682386" y="52750"/>
                  <a:pt x="6689684" y="52750"/>
                </a:cubicBezTo>
                <a:close/>
                <a:moveTo>
                  <a:pt x="2365335" y="52750"/>
                </a:moveTo>
                <a:cubicBezTo>
                  <a:pt x="2374292" y="52750"/>
                  <a:pt x="2387065" y="54741"/>
                  <a:pt x="2403653" y="58721"/>
                </a:cubicBezTo>
                <a:cubicBezTo>
                  <a:pt x="2422564" y="63034"/>
                  <a:pt x="2435668" y="65523"/>
                  <a:pt x="2442967" y="66186"/>
                </a:cubicBezTo>
                <a:cubicBezTo>
                  <a:pt x="2459887" y="68509"/>
                  <a:pt x="2485433" y="71660"/>
                  <a:pt x="2519605" y="75641"/>
                </a:cubicBezTo>
                <a:cubicBezTo>
                  <a:pt x="2527898" y="76305"/>
                  <a:pt x="2532045" y="79125"/>
                  <a:pt x="2532045" y="84102"/>
                </a:cubicBezTo>
                <a:cubicBezTo>
                  <a:pt x="2532045" y="97372"/>
                  <a:pt x="2530967" y="117444"/>
                  <a:pt x="2528811" y="144317"/>
                </a:cubicBezTo>
                <a:cubicBezTo>
                  <a:pt x="2526654" y="171189"/>
                  <a:pt x="2525576" y="191427"/>
                  <a:pt x="2525576" y="205029"/>
                </a:cubicBezTo>
                <a:cubicBezTo>
                  <a:pt x="2525576" y="221285"/>
                  <a:pt x="2530387" y="229413"/>
                  <a:pt x="2540008" y="229413"/>
                </a:cubicBezTo>
                <a:cubicBezTo>
                  <a:pt x="2551619" y="229413"/>
                  <a:pt x="2569203" y="228916"/>
                  <a:pt x="2592758" y="227921"/>
                </a:cubicBezTo>
                <a:cubicBezTo>
                  <a:pt x="2616313" y="226925"/>
                  <a:pt x="2634062" y="226428"/>
                  <a:pt x="2646006" y="226428"/>
                </a:cubicBezTo>
                <a:cubicBezTo>
                  <a:pt x="2653304" y="226428"/>
                  <a:pt x="2656954" y="228916"/>
                  <a:pt x="2656954" y="233893"/>
                </a:cubicBezTo>
                <a:cubicBezTo>
                  <a:pt x="2656954" y="241523"/>
                  <a:pt x="2656125" y="252969"/>
                  <a:pt x="2654466" y="268230"/>
                </a:cubicBezTo>
                <a:cubicBezTo>
                  <a:pt x="2652807" y="283491"/>
                  <a:pt x="2651978" y="294937"/>
                  <a:pt x="2651978" y="302567"/>
                </a:cubicBezTo>
                <a:cubicBezTo>
                  <a:pt x="2651978" y="310530"/>
                  <a:pt x="2652144" y="322141"/>
                  <a:pt x="2652475" y="337402"/>
                </a:cubicBezTo>
                <a:cubicBezTo>
                  <a:pt x="2652807" y="352664"/>
                  <a:pt x="2652973" y="364275"/>
                  <a:pt x="2652973" y="372237"/>
                </a:cubicBezTo>
                <a:cubicBezTo>
                  <a:pt x="2652973" y="379204"/>
                  <a:pt x="2648162" y="382688"/>
                  <a:pt x="2638541" y="382688"/>
                </a:cubicBezTo>
                <a:cubicBezTo>
                  <a:pt x="2631906" y="382688"/>
                  <a:pt x="2620792" y="382439"/>
                  <a:pt x="2605199" y="381941"/>
                </a:cubicBezTo>
                <a:cubicBezTo>
                  <a:pt x="2589606" y="381444"/>
                  <a:pt x="2578492" y="381195"/>
                  <a:pt x="2571857" y="381195"/>
                </a:cubicBezTo>
                <a:lnTo>
                  <a:pt x="2534534" y="381195"/>
                </a:lnTo>
                <a:cubicBezTo>
                  <a:pt x="2529557" y="381195"/>
                  <a:pt x="2527069" y="388494"/>
                  <a:pt x="2527069" y="403091"/>
                </a:cubicBezTo>
                <a:cubicBezTo>
                  <a:pt x="2527069" y="411054"/>
                  <a:pt x="2527069" y="422831"/>
                  <a:pt x="2527069" y="438424"/>
                </a:cubicBezTo>
                <a:cubicBezTo>
                  <a:pt x="2527401" y="454349"/>
                  <a:pt x="2527567" y="466126"/>
                  <a:pt x="2527567" y="473757"/>
                </a:cubicBezTo>
                <a:cubicBezTo>
                  <a:pt x="2527567" y="501625"/>
                  <a:pt x="2530718" y="520867"/>
                  <a:pt x="2537022" y="531484"/>
                </a:cubicBezTo>
                <a:cubicBezTo>
                  <a:pt x="2545979" y="545749"/>
                  <a:pt x="2563563" y="552882"/>
                  <a:pt x="2589772" y="552882"/>
                </a:cubicBezTo>
                <a:cubicBezTo>
                  <a:pt x="2598066" y="552882"/>
                  <a:pt x="2609927" y="550975"/>
                  <a:pt x="2625354" y="547159"/>
                </a:cubicBezTo>
                <a:cubicBezTo>
                  <a:pt x="2640781" y="543344"/>
                  <a:pt x="2651646" y="541436"/>
                  <a:pt x="2657949" y="541436"/>
                </a:cubicBezTo>
                <a:cubicBezTo>
                  <a:pt x="2664916" y="541436"/>
                  <a:pt x="2668400" y="545086"/>
                  <a:pt x="2668400" y="552385"/>
                </a:cubicBezTo>
                <a:cubicBezTo>
                  <a:pt x="2668400" y="562337"/>
                  <a:pt x="2667156" y="577432"/>
                  <a:pt x="2664668" y="597670"/>
                </a:cubicBezTo>
                <a:cubicBezTo>
                  <a:pt x="2662179" y="617908"/>
                  <a:pt x="2660935" y="632754"/>
                  <a:pt x="2660935" y="642209"/>
                </a:cubicBezTo>
                <a:cubicBezTo>
                  <a:pt x="2660935" y="651665"/>
                  <a:pt x="2659940" y="657719"/>
                  <a:pt x="2657949" y="660373"/>
                </a:cubicBezTo>
                <a:cubicBezTo>
                  <a:pt x="2655959" y="663027"/>
                  <a:pt x="2650485" y="666843"/>
                  <a:pt x="2641527" y="671819"/>
                </a:cubicBezTo>
                <a:cubicBezTo>
                  <a:pt x="2598730" y="695374"/>
                  <a:pt x="2551287" y="707152"/>
                  <a:pt x="2499201" y="707152"/>
                </a:cubicBezTo>
                <a:cubicBezTo>
                  <a:pt x="2403321" y="707152"/>
                  <a:pt x="2355382" y="670492"/>
                  <a:pt x="2355382" y="597172"/>
                </a:cubicBezTo>
                <a:cubicBezTo>
                  <a:pt x="2355382" y="575276"/>
                  <a:pt x="2356211" y="542349"/>
                  <a:pt x="2357870" y="498390"/>
                </a:cubicBezTo>
                <a:cubicBezTo>
                  <a:pt x="2359529" y="454432"/>
                  <a:pt x="2360358" y="421504"/>
                  <a:pt x="2360358" y="399608"/>
                </a:cubicBezTo>
                <a:cubicBezTo>
                  <a:pt x="2360358" y="385010"/>
                  <a:pt x="2351898" y="377712"/>
                  <a:pt x="2334978" y="377712"/>
                </a:cubicBezTo>
                <a:cubicBezTo>
                  <a:pt x="2333651" y="377712"/>
                  <a:pt x="2331495" y="377712"/>
                  <a:pt x="2328509" y="377712"/>
                </a:cubicBezTo>
                <a:cubicBezTo>
                  <a:pt x="2325523" y="378043"/>
                  <a:pt x="2323367" y="378209"/>
                  <a:pt x="2322040" y="378209"/>
                </a:cubicBezTo>
                <a:cubicBezTo>
                  <a:pt x="2309433" y="378209"/>
                  <a:pt x="2303129" y="373730"/>
                  <a:pt x="2303129" y="364773"/>
                </a:cubicBezTo>
                <a:cubicBezTo>
                  <a:pt x="2303129" y="359465"/>
                  <a:pt x="2303544" y="351336"/>
                  <a:pt x="2304373" y="340388"/>
                </a:cubicBezTo>
                <a:cubicBezTo>
                  <a:pt x="2305203" y="329440"/>
                  <a:pt x="2305617" y="321312"/>
                  <a:pt x="2305617" y="316004"/>
                </a:cubicBezTo>
                <a:cubicBezTo>
                  <a:pt x="2305617" y="309036"/>
                  <a:pt x="2305203" y="298420"/>
                  <a:pt x="2304373" y="284155"/>
                </a:cubicBezTo>
                <a:cubicBezTo>
                  <a:pt x="2303544" y="269889"/>
                  <a:pt x="2303129" y="259272"/>
                  <a:pt x="2303129" y="252305"/>
                </a:cubicBezTo>
                <a:cubicBezTo>
                  <a:pt x="2303129" y="245670"/>
                  <a:pt x="2313746" y="242020"/>
                  <a:pt x="2334978" y="241357"/>
                </a:cubicBezTo>
                <a:cubicBezTo>
                  <a:pt x="2346922" y="241025"/>
                  <a:pt x="2353391" y="237708"/>
                  <a:pt x="2354386" y="231404"/>
                </a:cubicBezTo>
                <a:cubicBezTo>
                  <a:pt x="2356377" y="218797"/>
                  <a:pt x="2357041" y="198891"/>
                  <a:pt x="2356377" y="171687"/>
                </a:cubicBezTo>
                <a:cubicBezTo>
                  <a:pt x="2355050" y="128889"/>
                  <a:pt x="2354386" y="108486"/>
                  <a:pt x="2354386" y="110477"/>
                </a:cubicBezTo>
                <a:cubicBezTo>
                  <a:pt x="2354386" y="71992"/>
                  <a:pt x="2358036" y="52750"/>
                  <a:pt x="2365335" y="52750"/>
                </a:cubicBezTo>
                <a:close/>
                <a:moveTo>
                  <a:pt x="35333" y="0"/>
                </a:moveTo>
                <a:cubicBezTo>
                  <a:pt x="45618" y="0"/>
                  <a:pt x="61127" y="497"/>
                  <a:pt x="81863" y="1493"/>
                </a:cubicBezTo>
                <a:cubicBezTo>
                  <a:pt x="102598" y="2488"/>
                  <a:pt x="118107" y="2985"/>
                  <a:pt x="128392" y="2985"/>
                </a:cubicBezTo>
                <a:cubicBezTo>
                  <a:pt x="139009" y="2985"/>
                  <a:pt x="155017" y="2488"/>
                  <a:pt x="176415" y="1493"/>
                </a:cubicBezTo>
                <a:cubicBezTo>
                  <a:pt x="197814" y="497"/>
                  <a:pt x="213821" y="0"/>
                  <a:pt x="224438" y="0"/>
                </a:cubicBezTo>
                <a:cubicBezTo>
                  <a:pt x="230078" y="0"/>
                  <a:pt x="232898" y="2985"/>
                  <a:pt x="232898" y="8957"/>
                </a:cubicBezTo>
                <a:cubicBezTo>
                  <a:pt x="232898" y="33840"/>
                  <a:pt x="231073" y="71080"/>
                  <a:pt x="227423" y="120678"/>
                </a:cubicBezTo>
                <a:cubicBezTo>
                  <a:pt x="223774" y="170277"/>
                  <a:pt x="221949" y="207517"/>
                  <a:pt x="221949" y="232399"/>
                </a:cubicBezTo>
                <a:cubicBezTo>
                  <a:pt x="221949" y="244011"/>
                  <a:pt x="225101" y="250812"/>
                  <a:pt x="231405" y="252803"/>
                </a:cubicBezTo>
                <a:cubicBezTo>
                  <a:pt x="240030" y="255457"/>
                  <a:pt x="282496" y="256784"/>
                  <a:pt x="358802" y="256784"/>
                </a:cubicBezTo>
                <a:cubicBezTo>
                  <a:pt x="429799" y="256784"/>
                  <a:pt x="470937" y="255457"/>
                  <a:pt x="482217" y="252803"/>
                </a:cubicBezTo>
                <a:cubicBezTo>
                  <a:pt x="490180" y="250812"/>
                  <a:pt x="494161" y="244011"/>
                  <a:pt x="494161" y="232399"/>
                </a:cubicBezTo>
                <a:cubicBezTo>
                  <a:pt x="494161" y="208512"/>
                  <a:pt x="492999" y="172433"/>
                  <a:pt x="490677" y="124162"/>
                </a:cubicBezTo>
                <a:cubicBezTo>
                  <a:pt x="488355" y="75890"/>
                  <a:pt x="487194" y="39645"/>
                  <a:pt x="487194" y="15426"/>
                </a:cubicBezTo>
                <a:cubicBezTo>
                  <a:pt x="487194" y="5142"/>
                  <a:pt x="491341" y="0"/>
                  <a:pt x="499635" y="0"/>
                </a:cubicBezTo>
                <a:cubicBezTo>
                  <a:pt x="509256" y="0"/>
                  <a:pt x="523936" y="497"/>
                  <a:pt x="543677" y="1493"/>
                </a:cubicBezTo>
                <a:cubicBezTo>
                  <a:pt x="563416" y="2488"/>
                  <a:pt x="578263" y="2985"/>
                  <a:pt x="588215" y="2985"/>
                </a:cubicBezTo>
                <a:cubicBezTo>
                  <a:pt x="597836" y="2985"/>
                  <a:pt x="612517" y="2488"/>
                  <a:pt x="632257" y="1493"/>
                </a:cubicBezTo>
                <a:cubicBezTo>
                  <a:pt x="651997" y="497"/>
                  <a:pt x="666843" y="0"/>
                  <a:pt x="676796" y="0"/>
                </a:cubicBezTo>
                <a:cubicBezTo>
                  <a:pt x="686417" y="0"/>
                  <a:pt x="691228" y="3981"/>
                  <a:pt x="691228" y="11943"/>
                </a:cubicBezTo>
                <a:cubicBezTo>
                  <a:pt x="691228" y="50096"/>
                  <a:pt x="689652" y="107657"/>
                  <a:pt x="686500" y="184625"/>
                </a:cubicBezTo>
                <a:cubicBezTo>
                  <a:pt x="683348" y="261595"/>
                  <a:pt x="681773" y="319321"/>
                  <a:pt x="681773" y="357806"/>
                </a:cubicBezTo>
                <a:cubicBezTo>
                  <a:pt x="681773" y="393968"/>
                  <a:pt x="683514" y="448211"/>
                  <a:pt x="686998" y="520535"/>
                </a:cubicBezTo>
                <a:cubicBezTo>
                  <a:pt x="690481" y="592859"/>
                  <a:pt x="692223" y="646937"/>
                  <a:pt x="692223" y="682767"/>
                </a:cubicBezTo>
                <a:cubicBezTo>
                  <a:pt x="692223" y="689734"/>
                  <a:pt x="690730" y="694047"/>
                  <a:pt x="687744" y="695706"/>
                </a:cubicBezTo>
                <a:cubicBezTo>
                  <a:pt x="686417" y="696701"/>
                  <a:pt x="681773" y="697531"/>
                  <a:pt x="673810" y="698194"/>
                </a:cubicBezTo>
                <a:cubicBezTo>
                  <a:pt x="653573" y="700185"/>
                  <a:pt x="625041" y="701180"/>
                  <a:pt x="588215" y="701180"/>
                </a:cubicBezTo>
                <a:cubicBezTo>
                  <a:pt x="536129" y="701180"/>
                  <a:pt x="505524" y="700185"/>
                  <a:pt x="496400" y="698194"/>
                </a:cubicBezTo>
                <a:cubicBezTo>
                  <a:pt x="487277" y="696204"/>
                  <a:pt x="482715" y="691725"/>
                  <a:pt x="482715" y="684758"/>
                </a:cubicBezTo>
                <a:cubicBezTo>
                  <a:pt x="482715" y="658549"/>
                  <a:pt x="483959" y="619152"/>
                  <a:pt x="486447" y="566567"/>
                </a:cubicBezTo>
                <a:cubicBezTo>
                  <a:pt x="488935" y="513983"/>
                  <a:pt x="490180" y="474586"/>
                  <a:pt x="490180" y="448377"/>
                </a:cubicBezTo>
                <a:cubicBezTo>
                  <a:pt x="490180" y="435438"/>
                  <a:pt x="486530" y="427974"/>
                  <a:pt x="479232" y="425983"/>
                </a:cubicBezTo>
                <a:cubicBezTo>
                  <a:pt x="467951" y="423329"/>
                  <a:pt x="427808" y="422002"/>
                  <a:pt x="358802" y="422002"/>
                </a:cubicBezTo>
                <a:cubicBezTo>
                  <a:pt x="289463" y="422002"/>
                  <a:pt x="248988" y="423329"/>
                  <a:pt x="237376" y="425983"/>
                </a:cubicBezTo>
                <a:cubicBezTo>
                  <a:pt x="230078" y="427642"/>
                  <a:pt x="226428" y="435107"/>
                  <a:pt x="226428" y="448377"/>
                </a:cubicBezTo>
                <a:cubicBezTo>
                  <a:pt x="226428" y="474254"/>
                  <a:pt x="227258" y="512988"/>
                  <a:pt x="228917" y="564577"/>
                </a:cubicBezTo>
                <a:cubicBezTo>
                  <a:pt x="230575" y="616166"/>
                  <a:pt x="231405" y="654899"/>
                  <a:pt x="231405" y="680777"/>
                </a:cubicBezTo>
                <a:cubicBezTo>
                  <a:pt x="231405" y="690730"/>
                  <a:pt x="226926" y="696535"/>
                  <a:pt x="217968" y="698194"/>
                </a:cubicBezTo>
                <a:cubicBezTo>
                  <a:pt x="207352" y="700185"/>
                  <a:pt x="176166" y="701180"/>
                  <a:pt x="124411" y="701180"/>
                </a:cubicBezTo>
                <a:cubicBezTo>
                  <a:pt x="79623" y="701180"/>
                  <a:pt x="51091" y="700185"/>
                  <a:pt x="38816" y="698194"/>
                </a:cubicBezTo>
                <a:cubicBezTo>
                  <a:pt x="29196" y="696535"/>
                  <a:pt x="24385" y="691393"/>
                  <a:pt x="24385" y="682767"/>
                </a:cubicBezTo>
                <a:cubicBezTo>
                  <a:pt x="24385" y="646937"/>
                  <a:pt x="26127" y="592859"/>
                  <a:pt x="29610" y="520535"/>
                </a:cubicBezTo>
                <a:cubicBezTo>
                  <a:pt x="33094" y="448211"/>
                  <a:pt x="34835" y="393968"/>
                  <a:pt x="34835" y="357806"/>
                </a:cubicBezTo>
                <a:cubicBezTo>
                  <a:pt x="34835" y="319321"/>
                  <a:pt x="33177" y="261511"/>
                  <a:pt x="29859" y="184377"/>
                </a:cubicBezTo>
                <a:cubicBezTo>
                  <a:pt x="26541" y="107242"/>
                  <a:pt x="24882" y="49432"/>
                  <a:pt x="24882" y="10948"/>
                </a:cubicBezTo>
                <a:cubicBezTo>
                  <a:pt x="24882" y="3649"/>
                  <a:pt x="28366" y="0"/>
                  <a:pt x="353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1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90</Words>
  <Application>Microsoft Office PowerPoint</Application>
  <PresentationFormat>Widescreen</PresentationFormat>
  <Paragraphs>23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Arial</vt:lpstr>
      <vt:lpstr>Berlin Sans FB Demi</vt:lpstr>
      <vt:lpstr>Calibri</vt:lpstr>
      <vt:lpstr>Calibri Light</vt:lpstr>
      <vt:lpstr>Rockwell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Khagendra Khatri</dc:creator>
  <cp:lastModifiedBy>Khagendra Khatri</cp:lastModifiedBy>
  <cp:revision>6</cp:revision>
  <dcterms:created xsi:type="dcterms:W3CDTF">2023-12-02T03:33:09Z</dcterms:created>
  <dcterms:modified xsi:type="dcterms:W3CDTF">2023-12-02T16:01:56Z</dcterms:modified>
</cp:coreProperties>
</file>